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5795df10d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da98ebf784e44"/>
  </p:sldMasterIdLst>
  <p:sldIdLst>
    <p:sldId xmlns:r="http://schemas.openxmlformats.org/officeDocument/2006/relationships" id="256" r:id="Rdc424f9821a64a84"/>
    <p:sldId xmlns:r="http://schemas.openxmlformats.org/officeDocument/2006/relationships" id="257" r:id="Rbb3a7d4e75a24e53"/>
    <p:sldId xmlns:r="http://schemas.openxmlformats.org/officeDocument/2006/relationships" id="258" r:id="Rf482447b8aa84419"/>
    <p:sldId xmlns:r="http://schemas.openxmlformats.org/officeDocument/2006/relationships" id="259" r:id="Re20333ebfad04578"/>
    <p:sldId xmlns:r="http://schemas.openxmlformats.org/officeDocument/2006/relationships" id="260" r:id="R273ace550d084766"/>
    <p:sldId xmlns:r="http://schemas.openxmlformats.org/officeDocument/2006/relationships" id="261" r:id="Rb529b05b717442a9"/>
    <p:sldId xmlns:r="http://schemas.openxmlformats.org/officeDocument/2006/relationships" id="262" r:id="R4dbb7abf7850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da98ebf784e44" /><Relationship Type="http://schemas.openxmlformats.org/officeDocument/2006/relationships/slide" Target="/ppt/slides/slide1.xml" Id="Rdc424f9821a64a84" /><Relationship Type="http://schemas.openxmlformats.org/officeDocument/2006/relationships/slide" Target="/ppt/slides/slide2.xml" Id="Rbb3a7d4e75a24e53" /><Relationship Type="http://schemas.openxmlformats.org/officeDocument/2006/relationships/slide" Target="/ppt/slides/slide3.xml" Id="Rf482447b8aa84419" /><Relationship Type="http://schemas.openxmlformats.org/officeDocument/2006/relationships/slide" Target="/ppt/slides/slide4.xml" Id="Re20333ebfad04578" /><Relationship Type="http://schemas.openxmlformats.org/officeDocument/2006/relationships/slide" Target="/ppt/slides/slide5.xml" Id="R273ace550d084766" /><Relationship Type="http://schemas.openxmlformats.org/officeDocument/2006/relationships/slide" Target="/ppt/slides/slide6.xml" Id="Rb529b05b717442a9" /><Relationship Type="http://schemas.openxmlformats.org/officeDocument/2006/relationships/slide" Target="/ppt/slides/slide7.xml" Id="R4dbb7abf7850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1789e0da7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a52c75f945a0" /><Relationship Type="http://schemas.openxmlformats.org/officeDocument/2006/relationships/theme" Target="/ppt/slideMasters/theme/theme1.xml" Id="R862a163036ac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fa52c75f9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496d70e0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5cadb11a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70d364c14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d1847c4d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d10f76488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f842876a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9d0d16e4c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WEISETHAUNET PER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