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e4140a112a43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f5c0ac6e434ef2"/>
  </p:sldMasterIdLst>
  <p:sldIdLst>
    <p:sldId xmlns:r="http://schemas.openxmlformats.org/officeDocument/2006/relationships" id="256" r:id="R294fa55d76ab4d21"/>
    <p:sldId xmlns:r="http://schemas.openxmlformats.org/officeDocument/2006/relationships" id="257" r:id="R2dd22b7274bc4067"/>
    <p:sldId xmlns:r="http://schemas.openxmlformats.org/officeDocument/2006/relationships" id="258" r:id="R54a698b984c94e47"/>
    <p:sldId xmlns:r="http://schemas.openxmlformats.org/officeDocument/2006/relationships" id="259" r:id="R3dce818611a24c79"/>
    <p:sldId xmlns:r="http://schemas.openxmlformats.org/officeDocument/2006/relationships" id="260" r:id="Re6e0a7ca865e4eee"/>
    <p:sldId xmlns:r="http://schemas.openxmlformats.org/officeDocument/2006/relationships" id="261" r:id="R334ee016eb784ecb"/>
    <p:sldId xmlns:r="http://schemas.openxmlformats.org/officeDocument/2006/relationships" id="262" r:id="R63c09131ab6742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f5c0ac6e434ef2" /><Relationship Type="http://schemas.openxmlformats.org/officeDocument/2006/relationships/slide" Target="/ppt/slides/slide1.xml" Id="R294fa55d76ab4d21" /><Relationship Type="http://schemas.openxmlformats.org/officeDocument/2006/relationships/slide" Target="/ppt/slides/slide2.xml" Id="R2dd22b7274bc4067" /><Relationship Type="http://schemas.openxmlformats.org/officeDocument/2006/relationships/slide" Target="/ppt/slides/slide3.xml" Id="R54a698b984c94e47" /><Relationship Type="http://schemas.openxmlformats.org/officeDocument/2006/relationships/slide" Target="/ppt/slides/slide4.xml" Id="R3dce818611a24c79" /><Relationship Type="http://schemas.openxmlformats.org/officeDocument/2006/relationships/slide" Target="/ppt/slides/slide5.xml" Id="Re6e0a7ca865e4eee" /><Relationship Type="http://schemas.openxmlformats.org/officeDocument/2006/relationships/slide" Target="/ppt/slides/slide6.xml" Id="R334ee016eb784ecb" /><Relationship Type="http://schemas.openxmlformats.org/officeDocument/2006/relationships/slide" Target="/ppt/slides/slide7.xml" Id="R63c09131ab6742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067c9903b43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f694764104b67" /><Relationship Type="http://schemas.openxmlformats.org/officeDocument/2006/relationships/theme" Target="/ppt/slideMasters/theme/theme1.xml" Id="R3bc8c7ebe5c94e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5f694764104b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e8b94af1148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f58b3e6d343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e195b9eb74b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c05c796df49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9976dbcff44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f37c88e5841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f4c7a8c5e47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PETORS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−2 384 258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657 010 442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1 343 320 108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1 362 481 813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WEISETHAUNET PER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