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8616cc8eec4b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d1f74c700d4b2e"/>
  </p:sldMasterIdLst>
  <p:sldIdLst>
    <p:sldId xmlns:r="http://schemas.openxmlformats.org/officeDocument/2006/relationships" id="256" r:id="R6970f53fdfc84eed"/>
    <p:sldId xmlns:r="http://schemas.openxmlformats.org/officeDocument/2006/relationships" id="257" r:id="Rb77c85d1c3db42da"/>
    <p:sldId xmlns:r="http://schemas.openxmlformats.org/officeDocument/2006/relationships" id="258" r:id="R7fb4106fe8bf4b97"/>
    <p:sldId xmlns:r="http://schemas.openxmlformats.org/officeDocument/2006/relationships" id="259" r:id="R060568f3ba3c4f04"/>
    <p:sldId xmlns:r="http://schemas.openxmlformats.org/officeDocument/2006/relationships" id="260" r:id="Rf0b26d745e494959"/>
    <p:sldId xmlns:r="http://schemas.openxmlformats.org/officeDocument/2006/relationships" id="261" r:id="R8b95507abe3f46f5"/>
    <p:sldId xmlns:r="http://schemas.openxmlformats.org/officeDocument/2006/relationships" id="262" r:id="Rdeebc3ff7326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1f74c700d4b2e" /><Relationship Type="http://schemas.openxmlformats.org/officeDocument/2006/relationships/slide" Target="/ppt/slides/slide1.xml" Id="R6970f53fdfc84eed" /><Relationship Type="http://schemas.openxmlformats.org/officeDocument/2006/relationships/slide" Target="/ppt/slides/slide2.xml" Id="Rb77c85d1c3db42da" /><Relationship Type="http://schemas.openxmlformats.org/officeDocument/2006/relationships/slide" Target="/ppt/slides/slide3.xml" Id="R7fb4106fe8bf4b97" /><Relationship Type="http://schemas.openxmlformats.org/officeDocument/2006/relationships/slide" Target="/ppt/slides/slide4.xml" Id="R060568f3ba3c4f04" /><Relationship Type="http://schemas.openxmlformats.org/officeDocument/2006/relationships/slide" Target="/ppt/slides/slide5.xml" Id="Rf0b26d745e494959" /><Relationship Type="http://schemas.openxmlformats.org/officeDocument/2006/relationships/slide" Target="/ppt/slides/slide6.xml" Id="R8b95507abe3f46f5" /><Relationship Type="http://schemas.openxmlformats.org/officeDocument/2006/relationships/slide" Target="/ppt/slides/slide7.xml" Id="Rdeebc3ff7326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d8738296d4a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bd58b8aca4c84" /><Relationship Type="http://schemas.openxmlformats.org/officeDocument/2006/relationships/theme" Target="/ppt/slideMasters/theme/theme1.xml" Id="Rc8246205712247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8bd58b8aca4c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3c6702bae42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3c4607d184e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de3b6e813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3d12455c34b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475376a8a42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612c288d640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c5b274afe4c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RELEX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7 407 123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7 724 669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PAASCHE-AASEN MILLE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Mille Paasche-Aasen, leil. 111, Pilestredet Park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