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c1d47a9552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655732da943a1"/>
  </p:sldMasterIdLst>
  <p:sldIdLst>
    <p:sldId xmlns:r="http://schemas.openxmlformats.org/officeDocument/2006/relationships" id="256" r:id="Rb7a94d9193414f2b"/>
    <p:sldId xmlns:r="http://schemas.openxmlformats.org/officeDocument/2006/relationships" id="257" r:id="R8fa15bb5afc94aab"/>
    <p:sldId xmlns:r="http://schemas.openxmlformats.org/officeDocument/2006/relationships" id="258" r:id="Rdf0cfaf092304c4f"/>
    <p:sldId xmlns:r="http://schemas.openxmlformats.org/officeDocument/2006/relationships" id="259" r:id="Rf3f292a137e94b77"/>
    <p:sldId xmlns:r="http://schemas.openxmlformats.org/officeDocument/2006/relationships" id="260" r:id="R0757ef42923e428e"/>
    <p:sldId xmlns:r="http://schemas.openxmlformats.org/officeDocument/2006/relationships" id="261" r:id="R8f1250c321e24b78"/>
    <p:sldId xmlns:r="http://schemas.openxmlformats.org/officeDocument/2006/relationships" id="262" r:id="Rc37ecb5993c048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655732da943a1" /><Relationship Type="http://schemas.openxmlformats.org/officeDocument/2006/relationships/slide" Target="/ppt/slides/slide1.xml" Id="Rb7a94d9193414f2b" /><Relationship Type="http://schemas.openxmlformats.org/officeDocument/2006/relationships/slide" Target="/ppt/slides/slide2.xml" Id="R8fa15bb5afc94aab" /><Relationship Type="http://schemas.openxmlformats.org/officeDocument/2006/relationships/slide" Target="/ppt/slides/slide3.xml" Id="Rdf0cfaf092304c4f" /><Relationship Type="http://schemas.openxmlformats.org/officeDocument/2006/relationships/slide" Target="/ppt/slides/slide4.xml" Id="Rf3f292a137e94b77" /><Relationship Type="http://schemas.openxmlformats.org/officeDocument/2006/relationships/slide" Target="/ppt/slides/slide5.xml" Id="R0757ef42923e428e" /><Relationship Type="http://schemas.openxmlformats.org/officeDocument/2006/relationships/slide" Target="/ppt/slides/slide6.xml" Id="R8f1250c321e24b78" /><Relationship Type="http://schemas.openxmlformats.org/officeDocument/2006/relationships/slide" Target="/ppt/slides/slide7.xml" Id="Rc37ecb5993c048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b4ad90cf341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222cc4a2746de" /><Relationship Type="http://schemas.openxmlformats.org/officeDocument/2006/relationships/theme" Target="/ppt/slideMasters/theme/theme1.xml" Id="Re2582dab2d714f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b222cc4a2746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3525839ff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8a5ede4a340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5974b3ab34a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100adaeab41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7331c251041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dbcd7ff6e40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ae9e0efdc49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GULBRANDSEN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HOLDING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−613 481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4 123 123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14 339 896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18 539 573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Meierivegen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arild@gulbrandsen-olimb.no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GULBRANDSEN HOLDING AS</a:t>
            </a:r>
          </a:p>
        </p:txBody>
      </p:sp>
    </p:spTree>
  </p:cSld>
  <p:clrMapOvr>
    <a:masterClrMapping xmlns:a="http://schemas.openxmlformats.org/drawingml/2006/main"/>
  </p:clrMapOvr>
</p:sld>
</file>