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3a02c2383345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59b48f51d44f50"/>
  </p:sldMasterIdLst>
  <p:sldIdLst>
    <p:sldId xmlns:r="http://schemas.openxmlformats.org/officeDocument/2006/relationships" id="256" r:id="R55b7c74a7cf54918"/>
    <p:sldId xmlns:r="http://schemas.openxmlformats.org/officeDocument/2006/relationships" id="257" r:id="R3b19f8fe36684880"/>
    <p:sldId xmlns:r="http://schemas.openxmlformats.org/officeDocument/2006/relationships" id="258" r:id="R55285dc8aa9341b4"/>
    <p:sldId xmlns:r="http://schemas.openxmlformats.org/officeDocument/2006/relationships" id="259" r:id="Recda0aaf37124d2d"/>
    <p:sldId xmlns:r="http://schemas.openxmlformats.org/officeDocument/2006/relationships" id="260" r:id="R8b83cc78305b4f19"/>
    <p:sldId xmlns:r="http://schemas.openxmlformats.org/officeDocument/2006/relationships" id="261" r:id="R35fb4ad937af416b"/>
    <p:sldId xmlns:r="http://schemas.openxmlformats.org/officeDocument/2006/relationships" id="262" r:id="Rec8ee06c4fb947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9b48f51d44f50" /><Relationship Type="http://schemas.openxmlformats.org/officeDocument/2006/relationships/slide" Target="/ppt/slides/slide1.xml" Id="R55b7c74a7cf54918" /><Relationship Type="http://schemas.openxmlformats.org/officeDocument/2006/relationships/slide" Target="/ppt/slides/slide2.xml" Id="R3b19f8fe36684880" /><Relationship Type="http://schemas.openxmlformats.org/officeDocument/2006/relationships/slide" Target="/ppt/slides/slide3.xml" Id="R55285dc8aa9341b4" /><Relationship Type="http://schemas.openxmlformats.org/officeDocument/2006/relationships/slide" Target="/ppt/slides/slide4.xml" Id="Recda0aaf37124d2d" /><Relationship Type="http://schemas.openxmlformats.org/officeDocument/2006/relationships/slide" Target="/ppt/slides/slide5.xml" Id="R8b83cc78305b4f19" /><Relationship Type="http://schemas.openxmlformats.org/officeDocument/2006/relationships/slide" Target="/ppt/slides/slide6.xml" Id="R35fb4ad937af416b" /><Relationship Type="http://schemas.openxmlformats.org/officeDocument/2006/relationships/slide" Target="/ppt/slides/slide7.xml" Id="Rec8ee06c4fb947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126dbfaefc48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fab31f2c14bc6" /><Relationship Type="http://schemas.openxmlformats.org/officeDocument/2006/relationships/theme" Target="/ppt/slideMasters/theme/theme1.xml" Id="R087aaa230bf949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cfab31f2c14b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3623dfc7448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28aac49014f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ec23302fe4f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e3b2da14e42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133a7190f45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97b89ab1f4b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69459619a4a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FAMN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FAMN AS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950 968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13 226 168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13 324 739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KYTE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Koglehaugen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51 86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