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2b2d96fa242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f4a44f0cc46dd"/>
  </p:sldMasterIdLst>
  <p:sldIdLst>
    <p:sldId xmlns:r="http://schemas.openxmlformats.org/officeDocument/2006/relationships" id="256" r:id="R9487098222604e14"/>
    <p:sldId xmlns:r="http://schemas.openxmlformats.org/officeDocument/2006/relationships" id="257" r:id="Rb9a90d764a894d34"/>
    <p:sldId xmlns:r="http://schemas.openxmlformats.org/officeDocument/2006/relationships" id="258" r:id="Ra428627cf9914b73"/>
    <p:sldId xmlns:r="http://schemas.openxmlformats.org/officeDocument/2006/relationships" id="259" r:id="R2b3fa695f3ff4aac"/>
    <p:sldId xmlns:r="http://schemas.openxmlformats.org/officeDocument/2006/relationships" id="260" r:id="Rf9a085ab502b4118"/>
    <p:sldId xmlns:r="http://schemas.openxmlformats.org/officeDocument/2006/relationships" id="261" r:id="Rac83f3ac81d747e6"/>
    <p:sldId xmlns:r="http://schemas.openxmlformats.org/officeDocument/2006/relationships" id="262" r:id="R6d4fbdab734d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f4a44f0cc46dd" /><Relationship Type="http://schemas.openxmlformats.org/officeDocument/2006/relationships/slide" Target="/ppt/slides/slide1.xml" Id="R9487098222604e14" /><Relationship Type="http://schemas.openxmlformats.org/officeDocument/2006/relationships/slide" Target="/ppt/slides/slide2.xml" Id="Rb9a90d764a894d34" /><Relationship Type="http://schemas.openxmlformats.org/officeDocument/2006/relationships/slide" Target="/ppt/slides/slide3.xml" Id="Ra428627cf9914b73" /><Relationship Type="http://schemas.openxmlformats.org/officeDocument/2006/relationships/slide" Target="/ppt/slides/slide4.xml" Id="R2b3fa695f3ff4aac" /><Relationship Type="http://schemas.openxmlformats.org/officeDocument/2006/relationships/slide" Target="/ppt/slides/slide5.xml" Id="Rf9a085ab502b4118" /><Relationship Type="http://schemas.openxmlformats.org/officeDocument/2006/relationships/slide" Target="/ppt/slides/slide6.xml" Id="Rac83f3ac81d747e6" /><Relationship Type="http://schemas.openxmlformats.org/officeDocument/2006/relationships/slide" Target="/ppt/slides/slide7.xml" Id="R6d4fbdab734d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539f322e0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79097a1ad4023" /><Relationship Type="http://schemas.openxmlformats.org/officeDocument/2006/relationships/theme" Target="/ppt/slideMasters/theme/theme1.xml" Id="R52927807b689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479097a1ad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b4587e984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8c6e43ce44b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281643904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0c726df4240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3f63505e5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f7e52c21246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bcfccedcc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FAMN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13 324 739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86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