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d54707f4da4f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38611b88448dc"/>
  </p:sldMasterIdLst>
  <p:sldIdLst>
    <p:sldId xmlns:r="http://schemas.openxmlformats.org/officeDocument/2006/relationships" id="256" r:id="R8e56f793992d49fa"/>
    <p:sldId xmlns:r="http://schemas.openxmlformats.org/officeDocument/2006/relationships" id="257" r:id="R8325e17dda504b4c"/>
    <p:sldId xmlns:r="http://schemas.openxmlformats.org/officeDocument/2006/relationships" id="258" r:id="Rf5b96881d6ac45f0"/>
    <p:sldId xmlns:r="http://schemas.openxmlformats.org/officeDocument/2006/relationships" id="259" r:id="R075c6066e1bc40ee"/>
    <p:sldId xmlns:r="http://schemas.openxmlformats.org/officeDocument/2006/relationships" id="260" r:id="Rb6c0922536d04cea"/>
    <p:sldId xmlns:r="http://schemas.openxmlformats.org/officeDocument/2006/relationships" id="261" r:id="R1429e2c8d56144b2"/>
    <p:sldId xmlns:r="http://schemas.openxmlformats.org/officeDocument/2006/relationships" id="262" r:id="R25a0294221624b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38611b88448dc" /><Relationship Type="http://schemas.openxmlformats.org/officeDocument/2006/relationships/slide" Target="/ppt/slides/slide1.xml" Id="R8e56f793992d49fa" /><Relationship Type="http://schemas.openxmlformats.org/officeDocument/2006/relationships/slide" Target="/ppt/slides/slide2.xml" Id="R8325e17dda504b4c" /><Relationship Type="http://schemas.openxmlformats.org/officeDocument/2006/relationships/slide" Target="/ppt/slides/slide3.xml" Id="Rf5b96881d6ac45f0" /><Relationship Type="http://schemas.openxmlformats.org/officeDocument/2006/relationships/slide" Target="/ppt/slides/slide4.xml" Id="R075c6066e1bc40ee" /><Relationship Type="http://schemas.openxmlformats.org/officeDocument/2006/relationships/slide" Target="/ppt/slides/slide5.xml" Id="Rb6c0922536d04cea" /><Relationship Type="http://schemas.openxmlformats.org/officeDocument/2006/relationships/slide" Target="/ppt/slides/slide6.xml" Id="R1429e2c8d56144b2" /><Relationship Type="http://schemas.openxmlformats.org/officeDocument/2006/relationships/slide" Target="/ppt/slides/slide7.xml" Id="R25a0294221624b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d1d06a8ea4f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990fb1c064d22" /><Relationship Type="http://schemas.openxmlformats.org/officeDocument/2006/relationships/theme" Target="/ppt/slideMasters/theme/theme1.xml" Id="Rbc2a7afd6e3e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6990fb1c06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fd6edb4ef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a69c2a43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ebeca6c43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6a8b53f28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bc35fdf0b46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35b911364b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fdff0ce342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SUNDSMOEN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SUNDSMOEN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3 469 161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52 288 792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54 396 511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ZNØY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LSEV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ÅMUND SETTENØY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307, Havnegata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SUNDSMOEN AS</a:t>
            </a:r>
          </a:p>
        </p:txBody>
      </p:sp>
    </p:spTree>
  </p:cSld>
  <p:clrMapOvr>
    <a:masterClrMapping xmlns:a="http://schemas.openxmlformats.org/drawingml/2006/main"/>
  </p:clrMapOvr>
</p:sld>
</file>