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aead40044848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4317fd7b434009"/>
  </p:sldMasterIdLst>
  <p:sldIdLst>
    <p:sldId xmlns:r="http://schemas.openxmlformats.org/officeDocument/2006/relationships" id="256" r:id="R1b80e0a4c143461b"/>
    <p:sldId xmlns:r="http://schemas.openxmlformats.org/officeDocument/2006/relationships" id="257" r:id="Rf8e9b690a3774e6d"/>
    <p:sldId xmlns:r="http://schemas.openxmlformats.org/officeDocument/2006/relationships" id="258" r:id="Rfd4034779a424c0c"/>
    <p:sldId xmlns:r="http://schemas.openxmlformats.org/officeDocument/2006/relationships" id="259" r:id="R482ee372ebd54d13"/>
    <p:sldId xmlns:r="http://schemas.openxmlformats.org/officeDocument/2006/relationships" id="260" r:id="Rafeb6791b79f4000"/>
    <p:sldId xmlns:r="http://schemas.openxmlformats.org/officeDocument/2006/relationships" id="261" r:id="R06e5796e7fcf4257"/>
    <p:sldId xmlns:r="http://schemas.openxmlformats.org/officeDocument/2006/relationships" id="262" r:id="R147560df5bd24b8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4317fd7b434009" /><Relationship Type="http://schemas.openxmlformats.org/officeDocument/2006/relationships/slide" Target="/ppt/slides/slide1.xml" Id="R1b80e0a4c143461b" /><Relationship Type="http://schemas.openxmlformats.org/officeDocument/2006/relationships/slide" Target="/ppt/slides/slide2.xml" Id="Rf8e9b690a3774e6d" /><Relationship Type="http://schemas.openxmlformats.org/officeDocument/2006/relationships/slide" Target="/ppt/slides/slide3.xml" Id="Rfd4034779a424c0c" /><Relationship Type="http://schemas.openxmlformats.org/officeDocument/2006/relationships/slide" Target="/ppt/slides/slide4.xml" Id="R482ee372ebd54d13" /><Relationship Type="http://schemas.openxmlformats.org/officeDocument/2006/relationships/slide" Target="/ppt/slides/slide5.xml" Id="Rafeb6791b79f4000" /><Relationship Type="http://schemas.openxmlformats.org/officeDocument/2006/relationships/slide" Target="/ppt/slides/slide6.xml" Id="R06e5796e7fcf4257" /><Relationship Type="http://schemas.openxmlformats.org/officeDocument/2006/relationships/slide" Target="/ppt/slides/slide7.xml" Id="R147560df5bd24b8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3e80f33acf428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40d9ef19034035" /><Relationship Type="http://schemas.openxmlformats.org/officeDocument/2006/relationships/theme" Target="/ppt/slideMasters/theme/theme1.xml" Id="Rbd0445beb8304e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40d9ef190340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9670e0db4e42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a2787903de43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543f9e7ad243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702ef7271948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fe05ec892e4c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efbfe2b99a421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e2f449cb7c46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INDIGO VEKST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INDIGO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INDIGO VEKST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INDIGO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INDIGO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INDIGO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285 317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−1 181 268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−750 610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17 831 632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18 244 676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INDIGO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LEIRE SISSEL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INDIGO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Siriskjeret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4014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989 230 751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INDIGO VEKST AS</a:t>
            </a:r>
          </a:p>
        </p:txBody>
      </p:sp>
    </p:spTree>
  </p:cSld>
  <p:clrMapOvr>
    <a:masterClrMapping xmlns:a="http://schemas.openxmlformats.org/drawingml/2006/main"/>
  </p:clrMapOvr>
</p:sld>
</file>