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7324799a854c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5a7a7c62d5438a"/>
  </p:sldMasterIdLst>
  <p:sldIdLst>
    <p:sldId xmlns:r="http://schemas.openxmlformats.org/officeDocument/2006/relationships" id="256" r:id="R822ef17d8c72445f"/>
    <p:sldId xmlns:r="http://schemas.openxmlformats.org/officeDocument/2006/relationships" id="257" r:id="R2f5b963ce71945f4"/>
    <p:sldId xmlns:r="http://schemas.openxmlformats.org/officeDocument/2006/relationships" id="258" r:id="Rc5b00fa9bdad45e0"/>
    <p:sldId xmlns:r="http://schemas.openxmlformats.org/officeDocument/2006/relationships" id="259" r:id="R6c2012e85d30437e"/>
    <p:sldId xmlns:r="http://schemas.openxmlformats.org/officeDocument/2006/relationships" id="260" r:id="R2d50157525c6401e"/>
    <p:sldId xmlns:r="http://schemas.openxmlformats.org/officeDocument/2006/relationships" id="261" r:id="R46afd99ba37945bd"/>
    <p:sldId xmlns:r="http://schemas.openxmlformats.org/officeDocument/2006/relationships" id="262" r:id="Re6702098162442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a7a7c62d5438a" /><Relationship Type="http://schemas.openxmlformats.org/officeDocument/2006/relationships/slide" Target="/ppt/slides/slide1.xml" Id="R822ef17d8c72445f" /><Relationship Type="http://schemas.openxmlformats.org/officeDocument/2006/relationships/slide" Target="/ppt/slides/slide2.xml" Id="R2f5b963ce71945f4" /><Relationship Type="http://schemas.openxmlformats.org/officeDocument/2006/relationships/slide" Target="/ppt/slides/slide3.xml" Id="Rc5b00fa9bdad45e0" /><Relationship Type="http://schemas.openxmlformats.org/officeDocument/2006/relationships/slide" Target="/ppt/slides/slide4.xml" Id="R6c2012e85d30437e" /><Relationship Type="http://schemas.openxmlformats.org/officeDocument/2006/relationships/slide" Target="/ppt/slides/slide5.xml" Id="R2d50157525c6401e" /><Relationship Type="http://schemas.openxmlformats.org/officeDocument/2006/relationships/slide" Target="/ppt/slides/slide6.xml" Id="R46afd99ba37945bd" /><Relationship Type="http://schemas.openxmlformats.org/officeDocument/2006/relationships/slide" Target="/ppt/slides/slide7.xml" Id="Re6702098162442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3fee9569143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a79b3f2384ddb" /><Relationship Type="http://schemas.openxmlformats.org/officeDocument/2006/relationships/theme" Target="/ppt/slideMasters/theme/theme1.xml" Id="R67702d34a39e48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a79b3f2384d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075bfce0f44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a7b0704a04b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9ee93432f4f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280bae24c42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3ba39b2ec4c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e8662d1ed48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f4a41d42248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FIRDA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FIRDA REVISJON &amp; RÅDGIVNING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8 189 250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3 170 325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2 523 103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2 664 383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4 436 271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HANS MAGNAR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UNNI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Elvegården, Naustdalsvegen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41 78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www.firdarevisjon.no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FIRDA REVISJON &amp; RÅDGIVNING AS</a:t>
            </a:r>
          </a:p>
        </p:txBody>
      </p:sp>
    </p:spTree>
  </p:cSld>
  <p:clrMapOvr>
    <a:masterClrMapping xmlns:a="http://schemas.openxmlformats.org/drawingml/2006/main"/>
  </p:clrMapOvr>
</p:sld>
</file>