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4d9312f4e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9453e4db24d3a"/>
  </p:sldMasterIdLst>
  <p:sldIdLst>
    <p:sldId xmlns:r="http://schemas.openxmlformats.org/officeDocument/2006/relationships" id="256" r:id="Rae6aac1947d54f83"/>
    <p:sldId xmlns:r="http://schemas.openxmlformats.org/officeDocument/2006/relationships" id="257" r:id="Rff45852e56cd4eea"/>
    <p:sldId xmlns:r="http://schemas.openxmlformats.org/officeDocument/2006/relationships" id="258" r:id="R8a07f4e6bd684cdc"/>
    <p:sldId xmlns:r="http://schemas.openxmlformats.org/officeDocument/2006/relationships" id="259" r:id="R3e0faa36bb5b4508"/>
    <p:sldId xmlns:r="http://schemas.openxmlformats.org/officeDocument/2006/relationships" id="260" r:id="R58eff90093044716"/>
    <p:sldId xmlns:r="http://schemas.openxmlformats.org/officeDocument/2006/relationships" id="261" r:id="R3f073618604f4035"/>
    <p:sldId xmlns:r="http://schemas.openxmlformats.org/officeDocument/2006/relationships" id="262" r:id="R3dde7932e42840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9453e4db24d3a" /><Relationship Type="http://schemas.openxmlformats.org/officeDocument/2006/relationships/slide" Target="/ppt/slides/slide1.xml" Id="Rae6aac1947d54f83" /><Relationship Type="http://schemas.openxmlformats.org/officeDocument/2006/relationships/slide" Target="/ppt/slides/slide2.xml" Id="Rff45852e56cd4eea" /><Relationship Type="http://schemas.openxmlformats.org/officeDocument/2006/relationships/slide" Target="/ppt/slides/slide3.xml" Id="R8a07f4e6bd684cdc" /><Relationship Type="http://schemas.openxmlformats.org/officeDocument/2006/relationships/slide" Target="/ppt/slides/slide4.xml" Id="R3e0faa36bb5b4508" /><Relationship Type="http://schemas.openxmlformats.org/officeDocument/2006/relationships/slide" Target="/ppt/slides/slide5.xml" Id="R58eff90093044716" /><Relationship Type="http://schemas.openxmlformats.org/officeDocument/2006/relationships/slide" Target="/ppt/slides/slide6.xml" Id="R3f073618604f4035" /><Relationship Type="http://schemas.openxmlformats.org/officeDocument/2006/relationships/slide" Target="/ppt/slides/slide7.xml" Id="R3dde7932e42840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c5a40d88045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3e8d0efd54acd" /><Relationship Type="http://schemas.openxmlformats.org/officeDocument/2006/relationships/theme" Target="/ppt/slideMasters/theme/theme1.xml" Id="R4294bde97d574a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3e8d0efd5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c79fb913f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2a2500a6e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ee50104b8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eea9bd572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79294fe774d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4ba407ace45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f69145b7e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GELATHO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GELATHO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699 153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−1 658 574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53 882 544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8 375 059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56 398 047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THOMAS  –  27,2 %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EVA LILIAN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GRETHE BRØNDBO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LARS GERHARD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THOMAS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