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d4bc5a75214c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31a7c03e3b4244"/>
  </p:sldMasterIdLst>
  <p:sldIdLst>
    <p:sldId xmlns:r="http://schemas.openxmlformats.org/officeDocument/2006/relationships" id="256" r:id="R7c90c40a48fb4f07"/>
    <p:sldId xmlns:r="http://schemas.openxmlformats.org/officeDocument/2006/relationships" id="257" r:id="Rd0ec97c8fd1842e1"/>
    <p:sldId xmlns:r="http://schemas.openxmlformats.org/officeDocument/2006/relationships" id="258" r:id="R20e1aa1e3cba470b"/>
    <p:sldId xmlns:r="http://schemas.openxmlformats.org/officeDocument/2006/relationships" id="259" r:id="R46702817e820499d"/>
    <p:sldId xmlns:r="http://schemas.openxmlformats.org/officeDocument/2006/relationships" id="260" r:id="R456ed07d16414bd0"/>
    <p:sldId xmlns:r="http://schemas.openxmlformats.org/officeDocument/2006/relationships" id="261" r:id="R9b5ed4fda2384b5c"/>
    <p:sldId xmlns:r="http://schemas.openxmlformats.org/officeDocument/2006/relationships" id="262" r:id="R2ade84591a314c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31a7c03e3b4244" /><Relationship Type="http://schemas.openxmlformats.org/officeDocument/2006/relationships/slide" Target="/ppt/slides/slide1.xml" Id="R7c90c40a48fb4f07" /><Relationship Type="http://schemas.openxmlformats.org/officeDocument/2006/relationships/slide" Target="/ppt/slides/slide2.xml" Id="Rd0ec97c8fd1842e1" /><Relationship Type="http://schemas.openxmlformats.org/officeDocument/2006/relationships/slide" Target="/ppt/slides/slide3.xml" Id="R20e1aa1e3cba470b" /><Relationship Type="http://schemas.openxmlformats.org/officeDocument/2006/relationships/slide" Target="/ppt/slides/slide4.xml" Id="R46702817e820499d" /><Relationship Type="http://schemas.openxmlformats.org/officeDocument/2006/relationships/slide" Target="/ppt/slides/slide5.xml" Id="R456ed07d16414bd0" /><Relationship Type="http://schemas.openxmlformats.org/officeDocument/2006/relationships/slide" Target="/ppt/slides/slide6.xml" Id="R9b5ed4fda2384b5c" /><Relationship Type="http://schemas.openxmlformats.org/officeDocument/2006/relationships/slide" Target="/ppt/slides/slide7.xml" Id="R2ade84591a314c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8f9253b50448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241ca757934519" /><Relationship Type="http://schemas.openxmlformats.org/officeDocument/2006/relationships/theme" Target="/ppt/slideMasters/theme/theme1.xml" Id="R32b01778dba949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241ca75793451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6a2c770d2849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d8662ffc4943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de36217e8e4e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26c42289324e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47cc986262438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9f56ae92404e7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6ecb54bd994a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SOLSIDA BRYGGE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SOLSIDA BRYGGE AS ble etablert [år] og holder til i Flekkerøy.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−378 709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−1 663 228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−4 455 346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26 412 219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 T L AS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ØYGRUPPEN AS  –  31,0 %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FJELLI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NÆRINGSVEKST SØR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SIVCON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Østerøya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4625 Flekkerøy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989 234 021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