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eac1fcaf4344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77b61d7454401a"/>
  </p:sldMasterIdLst>
  <p:sldIdLst>
    <p:sldId xmlns:r="http://schemas.openxmlformats.org/officeDocument/2006/relationships" id="256" r:id="R0e5178155ae84a58"/>
    <p:sldId xmlns:r="http://schemas.openxmlformats.org/officeDocument/2006/relationships" id="257" r:id="Reb4d886413b8455b"/>
    <p:sldId xmlns:r="http://schemas.openxmlformats.org/officeDocument/2006/relationships" id="258" r:id="R5e7685272d454f72"/>
    <p:sldId xmlns:r="http://schemas.openxmlformats.org/officeDocument/2006/relationships" id="259" r:id="Rbaa1dbe96a864294"/>
    <p:sldId xmlns:r="http://schemas.openxmlformats.org/officeDocument/2006/relationships" id="260" r:id="Rf2152284ab644f40"/>
    <p:sldId xmlns:r="http://schemas.openxmlformats.org/officeDocument/2006/relationships" id="261" r:id="Rfd4e0021a3e94f3f"/>
    <p:sldId xmlns:r="http://schemas.openxmlformats.org/officeDocument/2006/relationships" id="262" r:id="R9bdb939fad874e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77b61d7454401a" /><Relationship Type="http://schemas.openxmlformats.org/officeDocument/2006/relationships/slide" Target="/ppt/slides/slide1.xml" Id="R0e5178155ae84a58" /><Relationship Type="http://schemas.openxmlformats.org/officeDocument/2006/relationships/slide" Target="/ppt/slides/slide2.xml" Id="Reb4d886413b8455b" /><Relationship Type="http://schemas.openxmlformats.org/officeDocument/2006/relationships/slide" Target="/ppt/slides/slide3.xml" Id="R5e7685272d454f72" /><Relationship Type="http://schemas.openxmlformats.org/officeDocument/2006/relationships/slide" Target="/ppt/slides/slide4.xml" Id="Rbaa1dbe96a864294" /><Relationship Type="http://schemas.openxmlformats.org/officeDocument/2006/relationships/slide" Target="/ppt/slides/slide5.xml" Id="Rf2152284ab644f40" /><Relationship Type="http://schemas.openxmlformats.org/officeDocument/2006/relationships/slide" Target="/ppt/slides/slide6.xml" Id="Rfd4e0021a3e94f3f" /><Relationship Type="http://schemas.openxmlformats.org/officeDocument/2006/relationships/slide" Target="/ppt/slides/slide7.xml" Id="R9bdb939fad874e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92d446f2f54f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d14561479c4ac8" /><Relationship Type="http://schemas.openxmlformats.org/officeDocument/2006/relationships/theme" Target="/ppt/slideMasters/theme/theme1.xml" Id="R6aceb7f329f941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d14561479c4a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f83f8cf9674a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f8ad50fb1042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79fb772d1c4e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5b6e1b99874c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100d2fa53a49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7de943cd82405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79cf4d86d64ea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SSI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SSI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SSI AS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SSI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SSI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SSI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115 650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−184 912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−5 698 241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28 597 031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35 849 926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SSI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SANDERSEN SVEN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SSI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Haukvegen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3940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989 234 331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SSI AS</a:t>
            </a:r>
          </a:p>
        </p:txBody>
      </p:sp>
    </p:spTree>
  </p:cSld>
  <p:clrMapOvr>
    <a:masterClrMapping xmlns:a="http://schemas.openxmlformats.org/drawingml/2006/main"/>
  </p:clrMapOvr>
</p:sld>
</file>