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7b0b929f9147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d54db9380349de"/>
  </p:sldMasterIdLst>
  <p:sldIdLst>
    <p:sldId xmlns:r="http://schemas.openxmlformats.org/officeDocument/2006/relationships" id="256" r:id="R539ee51ee9cc4284"/>
    <p:sldId xmlns:r="http://schemas.openxmlformats.org/officeDocument/2006/relationships" id="257" r:id="Rc238587af0e248d3"/>
    <p:sldId xmlns:r="http://schemas.openxmlformats.org/officeDocument/2006/relationships" id="258" r:id="R0e021c78062f419e"/>
    <p:sldId xmlns:r="http://schemas.openxmlformats.org/officeDocument/2006/relationships" id="259" r:id="Re95e98a1ac134771"/>
    <p:sldId xmlns:r="http://schemas.openxmlformats.org/officeDocument/2006/relationships" id="260" r:id="R4af3519d885d4f95"/>
    <p:sldId xmlns:r="http://schemas.openxmlformats.org/officeDocument/2006/relationships" id="261" r:id="Rba8567ad9cff4d67"/>
    <p:sldId xmlns:r="http://schemas.openxmlformats.org/officeDocument/2006/relationships" id="262" r:id="R36d65f68b9b5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54db9380349de" /><Relationship Type="http://schemas.openxmlformats.org/officeDocument/2006/relationships/slide" Target="/ppt/slides/slide1.xml" Id="R539ee51ee9cc4284" /><Relationship Type="http://schemas.openxmlformats.org/officeDocument/2006/relationships/slide" Target="/ppt/slides/slide2.xml" Id="Rc238587af0e248d3" /><Relationship Type="http://schemas.openxmlformats.org/officeDocument/2006/relationships/slide" Target="/ppt/slides/slide3.xml" Id="R0e021c78062f419e" /><Relationship Type="http://schemas.openxmlformats.org/officeDocument/2006/relationships/slide" Target="/ppt/slides/slide4.xml" Id="Re95e98a1ac134771" /><Relationship Type="http://schemas.openxmlformats.org/officeDocument/2006/relationships/slide" Target="/ppt/slides/slide5.xml" Id="R4af3519d885d4f95" /><Relationship Type="http://schemas.openxmlformats.org/officeDocument/2006/relationships/slide" Target="/ppt/slides/slide6.xml" Id="Rba8567ad9cff4d67" /><Relationship Type="http://schemas.openxmlformats.org/officeDocument/2006/relationships/slide" Target="/ppt/slides/slide7.xml" Id="R36d65f68b9b5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03094e0e34f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fdf3915d04b06" /><Relationship Type="http://schemas.openxmlformats.org/officeDocument/2006/relationships/theme" Target="/ppt/slideMasters/theme/theme1.xml" Id="R37c85c6966004d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8fdf3915d04b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f63c10ccf45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0a0c6a57a4e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b2f93883d40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5a2db0d2f40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d534d64b648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3ab2edb6341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87d5fbca8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