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2f7631b4b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6691145b04f5d"/>
  </p:sldMasterIdLst>
  <p:sldIdLst>
    <p:sldId xmlns:r="http://schemas.openxmlformats.org/officeDocument/2006/relationships" id="256" r:id="Ra3a8d2edacef4028"/>
    <p:sldId xmlns:r="http://schemas.openxmlformats.org/officeDocument/2006/relationships" id="257" r:id="R1a39f79aae354fd6"/>
    <p:sldId xmlns:r="http://schemas.openxmlformats.org/officeDocument/2006/relationships" id="258" r:id="Ra1411f358f19415a"/>
    <p:sldId xmlns:r="http://schemas.openxmlformats.org/officeDocument/2006/relationships" id="259" r:id="R5e1ff018612a401e"/>
    <p:sldId xmlns:r="http://schemas.openxmlformats.org/officeDocument/2006/relationships" id="260" r:id="Rcbf1fad870db44fb"/>
    <p:sldId xmlns:r="http://schemas.openxmlformats.org/officeDocument/2006/relationships" id="261" r:id="Ra5b2b56634954550"/>
    <p:sldId xmlns:r="http://schemas.openxmlformats.org/officeDocument/2006/relationships" id="262" r:id="R553025c76f00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6691145b04f5d" /><Relationship Type="http://schemas.openxmlformats.org/officeDocument/2006/relationships/slide" Target="/ppt/slides/slide1.xml" Id="Ra3a8d2edacef4028" /><Relationship Type="http://schemas.openxmlformats.org/officeDocument/2006/relationships/slide" Target="/ppt/slides/slide2.xml" Id="R1a39f79aae354fd6" /><Relationship Type="http://schemas.openxmlformats.org/officeDocument/2006/relationships/slide" Target="/ppt/slides/slide3.xml" Id="Ra1411f358f19415a" /><Relationship Type="http://schemas.openxmlformats.org/officeDocument/2006/relationships/slide" Target="/ppt/slides/slide4.xml" Id="R5e1ff018612a401e" /><Relationship Type="http://schemas.openxmlformats.org/officeDocument/2006/relationships/slide" Target="/ppt/slides/slide5.xml" Id="Rcbf1fad870db44fb" /><Relationship Type="http://schemas.openxmlformats.org/officeDocument/2006/relationships/slide" Target="/ppt/slides/slide6.xml" Id="Ra5b2b56634954550" /><Relationship Type="http://schemas.openxmlformats.org/officeDocument/2006/relationships/slide" Target="/ppt/slides/slide7.xml" Id="R553025c76f00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55e154c70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bb8772b114f5d" /><Relationship Type="http://schemas.openxmlformats.org/officeDocument/2006/relationships/theme" Target="/ppt/slideMasters/theme/theme1.xml" Id="R6f81c981cd87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bb8772b11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901a307f8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d483eb6b4b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ccc7ae418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d99942756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6183bf0ea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3f059970041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bd79a2d2543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LERSTØL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LERSTØL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1 252 256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8 939 902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LERSTØL ODD SIGBJØRN  –  72,2 %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 JOHANNE KARIN  –  27,8 %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Lyngveien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LERSTØL AS</a:t>
            </a:r>
          </a:p>
        </p:txBody>
      </p:sp>
    </p:spTree>
  </p:cSld>
  <p:clrMapOvr>
    <a:masterClrMapping xmlns:a="http://schemas.openxmlformats.org/drawingml/2006/main"/>
  </p:clrMapOvr>
</p:sld>
</file>