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cd2bafce1e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999808bfec44e0"/>
  </p:sldMasterIdLst>
  <p:sldIdLst>
    <p:sldId xmlns:r="http://schemas.openxmlformats.org/officeDocument/2006/relationships" id="256" r:id="Reb28fe7427674bc5"/>
    <p:sldId xmlns:r="http://schemas.openxmlformats.org/officeDocument/2006/relationships" id="257" r:id="R9adf14f2e4384a2b"/>
    <p:sldId xmlns:r="http://schemas.openxmlformats.org/officeDocument/2006/relationships" id="258" r:id="R6b18699e38da49d0"/>
    <p:sldId xmlns:r="http://schemas.openxmlformats.org/officeDocument/2006/relationships" id="259" r:id="R9c0f7ea377ea402d"/>
    <p:sldId xmlns:r="http://schemas.openxmlformats.org/officeDocument/2006/relationships" id="260" r:id="R077802696c0d497d"/>
    <p:sldId xmlns:r="http://schemas.openxmlformats.org/officeDocument/2006/relationships" id="261" r:id="Rccf5627d944d47ca"/>
    <p:sldId xmlns:r="http://schemas.openxmlformats.org/officeDocument/2006/relationships" id="262" r:id="Rf4737ad529a747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99808bfec44e0" /><Relationship Type="http://schemas.openxmlformats.org/officeDocument/2006/relationships/slide" Target="/ppt/slides/slide1.xml" Id="Reb28fe7427674bc5" /><Relationship Type="http://schemas.openxmlformats.org/officeDocument/2006/relationships/slide" Target="/ppt/slides/slide2.xml" Id="R9adf14f2e4384a2b" /><Relationship Type="http://schemas.openxmlformats.org/officeDocument/2006/relationships/slide" Target="/ppt/slides/slide3.xml" Id="R6b18699e38da49d0" /><Relationship Type="http://schemas.openxmlformats.org/officeDocument/2006/relationships/slide" Target="/ppt/slides/slide4.xml" Id="R9c0f7ea377ea402d" /><Relationship Type="http://schemas.openxmlformats.org/officeDocument/2006/relationships/slide" Target="/ppt/slides/slide5.xml" Id="R077802696c0d497d" /><Relationship Type="http://schemas.openxmlformats.org/officeDocument/2006/relationships/slide" Target="/ppt/slides/slide6.xml" Id="Rccf5627d944d47ca" /><Relationship Type="http://schemas.openxmlformats.org/officeDocument/2006/relationships/slide" Target="/ppt/slides/slide7.xml" Id="Rf4737ad529a747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95060ab67043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1772e6dde4f20" /><Relationship Type="http://schemas.openxmlformats.org/officeDocument/2006/relationships/theme" Target="/ppt/slideMasters/theme/theme1.xml" Id="R23a9e40209be4f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1772e6dde4f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1ca7ad9d04b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82e5b22be43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9f2446e404c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f255d7a17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23b05fb5d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463cf44e441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351c819f649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ÅSLEIASTUBBEN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ÅSLEIASTUBBEN HOLDING AS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−2 428 671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7 906 426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54 569 123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67 189 157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79,4 %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Grindaveg 112, Leilighet 309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