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c9a7f6dd640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f786614124fd3"/>
  </p:sldMasterIdLst>
  <p:sldIdLst>
    <p:sldId xmlns:r="http://schemas.openxmlformats.org/officeDocument/2006/relationships" id="256" r:id="R93ed680ff329468c"/>
    <p:sldId xmlns:r="http://schemas.openxmlformats.org/officeDocument/2006/relationships" id="257" r:id="Re1469f4596304c90"/>
    <p:sldId xmlns:r="http://schemas.openxmlformats.org/officeDocument/2006/relationships" id="258" r:id="Rd9324ab1f0394b76"/>
    <p:sldId xmlns:r="http://schemas.openxmlformats.org/officeDocument/2006/relationships" id="259" r:id="Rbabd46936d75452a"/>
    <p:sldId xmlns:r="http://schemas.openxmlformats.org/officeDocument/2006/relationships" id="260" r:id="Ra89f8966c4134f33"/>
    <p:sldId xmlns:r="http://schemas.openxmlformats.org/officeDocument/2006/relationships" id="261" r:id="R77b33023df154c69"/>
    <p:sldId xmlns:r="http://schemas.openxmlformats.org/officeDocument/2006/relationships" id="262" r:id="Rb9124c9e519c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f786614124fd3" /><Relationship Type="http://schemas.openxmlformats.org/officeDocument/2006/relationships/slide" Target="/ppt/slides/slide1.xml" Id="R93ed680ff329468c" /><Relationship Type="http://schemas.openxmlformats.org/officeDocument/2006/relationships/slide" Target="/ppt/slides/slide2.xml" Id="Re1469f4596304c90" /><Relationship Type="http://schemas.openxmlformats.org/officeDocument/2006/relationships/slide" Target="/ppt/slides/slide3.xml" Id="Rd9324ab1f0394b76" /><Relationship Type="http://schemas.openxmlformats.org/officeDocument/2006/relationships/slide" Target="/ppt/slides/slide4.xml" Id="Rbabd46936d75452a" /><Relationship Type="http://schemas.openxmlformats.org/officeDocument/2006/relationships/slide" Target="/ppt/slides/slide5.xml" Id="Ra89f8966c4134f33" /><Relationship Type="http://schemas.openxmlformats.org/officeDocument/2006/relationships/slide" Target="/ppt/slides/slide6.xml" Id="R77b33023df154c69" /><Relationship Type="http://schemas.openxmlformats.org/officeDocument/2006/relationships/slide" Target="/ppt/slides/slide7.xml" Id="Rb9124c9e519c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7e7b4f1ef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1cbb9cf146cd" /><Relationship Type="http://schemas.openxmlformats.org/officeDocument/2006/relationships/theme" Target="/ppt/slideMasters/theme/theme1.xml" Id="R084cbd5ec212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01cbb9cf1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5c0ee1065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f6f8f50e0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d1bb9c3ed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bc380b719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c9a598d99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7f4a4d0c7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707871ddd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RIKO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6 693 806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BEATHE KAJA MOE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HENRY LANGHELLE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Skaravei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