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a5e43025f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dc0a54c234d9a"/>
  </p:sldMasterIdLst>
  <p:sldIdLst>
    <p:sldId xmlns:r="http://schemas.openxmlformats.org/officeDocument/2006/relationships" id="256" r:id="Rf4111be02ffd4f1b"/>
    <p:sldId xmlns:r="http://schemas.openxmlformats.org/officeDocument/2006/relationships" id="257" r:id="Ra7aa363df49e43a3"/>
    <p:sldId xmlns:r="http://schemas.openxmlformats.org/officeDocument/2006/relationships" id="258" r:id="R9662e7642b4e42b8"/>
    <p:sldId xmlns:r="http://schemas.openxmlformats.org/officeDocument/2006/relationships" id="259" r:id="R8b86b8d1e26d48fe"/>
    <p:sldId xmlns:r="http://schemas.openxmlformats.org/officeDocument/2006/relationships" id="260" r:id="R97e9b38874bd4ef0"/>
    <p:sldId xmlns:r="http://schemas.openxmlformats.org/officeDocument/2006/relationships" id="261" r:id="R29401af57b934b19"/>
    <p:sldId xmlns:r="http://schemas.openxmlformats.org/officeDocument/2006/relationships" id="262" r:id="R6b12f12449384e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dc0a54c234d9a" /><Relationship Type="http://schemas.openxmlformats.org/officeDocument/2006/relationships/slide" Target="/ppt/slides/slide1.xml" Id="Rf4111be02ffd4f1b" /><Relationship Type="http://schemas.openxmlformats.org/officeDocument/2006/relationships/slide" Target="/ppt/slides/slide2.xml" Id="Ra7aa363df49e43a3" /><Relationship Type="http://schemas.openxmlformats.org/officeDocument/2006/relationships/slide" Target="/ppt/slides/slide3.xml" Id="R9662e7642b4e42b8" /><Relationship Type="http://schemas.openxmlformats.org/officeDocument/2006/relationships/slide" Target="/ppt/slides/slide4.xml" Id="R8b86b8d1e26d48fe" /><Relationship Type="http://schemas.openxmlformats.org/officeDocument/2006/relationships/slide" Target="/ppt/slides/slide5.xml" Id="R97e9b38874bd4ef0" /><Relationship Type="http://schemas.openxmlformats.org/officeDocument/2006/relationships/slide" Target="/ppt/slides/slide6.xml" Id="R29401af57b934b19" /><Relationship Type="http://schemas.openxmlformats.org/officeDocument/2006/relationships/slide" Target="/ppt/slides/slide7.xml" Id="R6b12f12449384e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f1f1e2c3b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45c6139c843e7" /><Relationship Type="http://schemas.openxmlformats.org/officeDocument/2006/relationships/theme" Target="/ppt/slideMasters/theme/theme1.xml" Id="R05ddea2e3d8c49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45c6139c8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484742b9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e73a2644b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65e99b533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5d420d428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c5c75f7514a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009070062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710dcd3f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EAW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EAW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6 619 691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AGER-WICK EINAR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Molandsveien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4846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09 38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989 239 554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EAW HOLDING AS</a:t>
            </a:r>
          </a:p>
        </p:txBody>
      </p:sp>
    </p:spTree>
  </p:cSld>
  <p:clrMapOvr>
    <a:masterClrMapping xmlns:a="http://schemas.openxmlformats.org/drawingml/2006/main"/>
  </p:clrMapOvr>
</p:sld>
</file>