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48fc9de1554b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58bf288b69465a"/>
  </p:sldMasterIdLst>
  <p:sldIdLst>
    <p:sldId xmlns:r="http://schemas.openxmlformats.org/officeDocument/2006/relationships" id="256" r:id="R3f8b576e3a7846b3"/>
    <p:sldId xmlns:r="http://schemas.openxmlformats.org/officeDocument/2006/relationships" id="257" r:id="R1443b7c45f2c4f3e"/>
    <p:sldId xmlns:r="http://schemas.openxmlformats.org/officeDocument/2006/relationships" id="258" r:id="R979510f6c94446c3"/>
    <p:sldId xmlns:r="http://schemas.openxmlformats.org/officeDocument/2006/relationships" id="259" r:id="R125da1faf6bf408e"/>
    <p:sldId xmlns:r="http://schemas.openxmlformats.org/officeDocument/2006/relationships" id="260" r:id="R6fab39ddb3a941d0"/>
    <p:sldId xmlns:r="http://schemas.openxmlformats.org/officeDocument/2006/relationships" id="261" r:id="Ra1dc5c97000843ae"/>
    <p:sldId xmlns:r="http://schemas.openxmlformats.org/officeDocument/2006/relationships" id="262" r:id="R3d0ec54c24e847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58bf288b69465a" /><Relationship Type="http://schemas.openxmlformats.org/officeDocument/2006/relationships/slide" Target="/ppt/slides/slide1.xml" Id="R3f8b576e3a7846b3" /><Relationship Type="http://schemas.openxmlformats.org/officeDocument/2006/relationships/slide" Target="/ppt/slides/slide2.xml" Id="R1443b7c45f2c4f3e" /><Relationship Type="http://schemas.openxmlformats.org/officeDocument/2006/relationships/slide" Target="/ppt/slides/slide3.xml" Id="R979510f6c94446c3" /><Relationship Type="http://schemas.openxmlformats.org/officeDocument/2006/relationships/slide" Target="/ppt/slides/slide4.xml" Id="R125da1faf6bf408e" /><Relationship Type="http://schemas.openxmlformats.org/officeDocument/2006/relationships/slide" Target="/ppt/slides/slide5.xml" Id="R6fab39ddb3a941d0" /><Relationship Type="http://schemas.openxmlformats.org/officeDocument/2006/relationships/slide" Target="/ppt/slides/slide6.xml" Id="Ra1dc5c97000843ae" /><Relationship Type="http://schemas.openxmlformats.org/officeDocument/2006/relationships/slide" Target="/ppt/slides/slide7.xml" Id="R3d0ec54c24e847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440b049b3a48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979aaacda4981" /><Relationship Type="http://schemas.openxmlformats.org/officeDocument/2006/relationships/theme" Target="/ppt/slideMasters/theme/theme1.xml" Id="R0d267d7bdf394b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a979aaacda49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cccff24a345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94bc6639c41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9f736d8f64c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a35bb56f544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95fe0d64543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4610a2b2f4d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47fa048dc46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THORSTEIN KVALE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THORSTEIN KVALE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THORSTEIN KVALE AS ble etablert [år] og holder til i Sokna.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THORSTEIN KVALE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THORSTEIN KVALE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THORSTEIN KVALE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1 445 361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1 191 246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4 135 086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30 057 651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32 333 193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THORSTEIN KVALE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KVALE THORSTEIN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THORSTEIN KVALE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Midtmoen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3534 Sokna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12 28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989 240 137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THORSTEIN KVALE AS</a:t>
            </a:r>
          </a:p>
        </p:txBody>
      </p:sp>
    </p:spTree>
  </p:cSld>
  <p:clrMapOvr>
    <a:masterClrMapping xmlns:a="http://schemas.openxmlformats.org/drawingml/2006/main"/>
  </p:clrMapOvr>
</p:sld>
</file>