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4b8d0977be49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887921026c4b9e"/>
  </p:sldMasterIdLst>
  <p:sldIdLst>
    <p:sldId xmlns:r="http://schemas.openxmlformats.org/officeDocument/2006/relationships" id="256" r:id="R8ffb81aaee634da3"/>
    <p:sldId xmlns:r="http://schemas.openxmlformats.org/officeDocument/2006/relationships" id="257" r:id="R023a03417c81457e"/>
    <p:sldId xmlns:r="http://schemas.openxmlformats.org/officeDocument/2006/relationships" id="258" r:id="R0a40fc8ae6b440c9"/>
    <p:sldId xmlns:r="http://schemas.openxmlformats.org/officeDocument/2006/relationships" id="259" r:id="R866e4f93a0c141c1"/>
    <p:sldId xmlns:r="http://schemas.openxmlformats.org/officeDocument/2006/relationships" id="260" r:id="Rfb13c934b8a441b7"/>
    <p:sldId xmlns:r="http://schemas.openxmlformats.org/officeDocument/2006/relationships" id="261" r:id="R763d6a8144234eb3"/>
    <p:sldId xmlns:r="http://schemas.openxmlformats.org/officeDocument/2006/relationships" id="262" r:id="R83d9e3aa766342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887921026c4b9e" /><Relationship Type="http://schemas.openxmlformats.org/officeDocument/2006/relationships/slide" Target="/ppt/slides/slide1.xml" Id="R8ffb81aaee634da3" /><Relationship Type="http://schemas.openxmlformats.org/officeDocument/2006/relationships/slide" Target="/ppt/slides/slide2.xml" Id="R023a03417c81457e" /><Relationship Type="http://schemas.openxmlformats.org/officeDocument/2006/relationships/slide" Target="/ppt/slides/slide3.xml" Id="R0a40fc8ae6b440c9" /><Relationship Type="http://schemas.openxmlformats.org/officeDocument/2006/relationships/slide" Target="/ppt/slides/slide4.xml" Id="R866e4f93a0c141c1" /><Relationship Type="http://schemas.openxmlformats.org/officeDocument/2006/relationships/slide" Target="/ppt/slides/slide5.xml" Id="Rfb13c934b8a441b7" /><Relationship Type="http://schemas.openxmlformats.org/officeDocument/2006/relationships/slide" Target="/ppt/slides/slide6.xml" Id="R763d6a8144234eb3" /><Relationship Type="http://schemas.openxmlformats.org/officeDocument/2006/relationships/slide" Target="/ppt/slides/slide7.xml" Id="R83d9e3aa766342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862ac3c5b24c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6f2ae60474b79" /><Relationship Type="http://schemas.openxmlformats.org/officeDocument/2006/relationships/theme" Target="/ppt/slideMasters/theme/theme1.xml" Id="Rd9a229dd5e6949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06f2ae60474b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49b19a67f45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afd89c86d4b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a210a394346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a07bfa88e47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b150a03624e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e117352b942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167a028cd49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LAH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−83 674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2 381 097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2 381 097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 LEIF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Kleivane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989 242 512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LAH INVEST AS</a:t>
            </a:r>
          </a:p>
        </p:txBody>
      </p:sp>
    </p:spTree>
  </p:cSld>
  <p:clrMapOvr>
    <a:masterClrMapping xmlns:a="http://schemas.openxmlformats.org/drawingml/2006/main"/>
  </p:clrMapOvr>
</p:sld>
</file>