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2abdc7d12d40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5f4556d58b4f45"/>
  </p:sldMasterIdLst>
  <p:sldIdLst>
    <p:sldId xmlns:r="http://schemas.openxmlformats.org/officeDocument/2006/relationships" id="256" r:id="Re0de7b1e41994cab"/>
    <p:sldId xmlns:r="http://schemas.openxmlformats.org/officeDocument/2006/relationships" id="257" r:id="R85058e06bc5f4149"/>
    <p:sldId xmlns:r="http://schemas.openxmlformats.org/officeDocument/2006/relationships" id="258" r:id="Re254779821464a59"/>
    <p:sldId xmlns:r="http://schemas.openxmlformats.org/officeDocument/2006/relationships" id="259" r:id="R0264f73c2a824464"/>
    <p:sldId xmlns:r="http://schemas.openxmlformats.org/officeDocument/2006/relationships" id="260" r:id="Rbe543cdba9ab49a3"/>
    <p:sldId xmlns:r="http://schemas.openxmlformats.org/officeDocument/2006/relationships" id="261" r:id="Rc8e7a2c41af7498c"/>
    <p:sldId xmlns:r="http://schemas.openxmlformats.org/officeDocument/2006/relationships" id="262" r:id="Rc0bf1cbdbd8343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5f4556d58b4f45" /><Relationship Type="http://schemas.openxmlformats.org/officeDocument/2006/relationships/slide" Target="/ppt/slides/slide1.xml" Id="Re0de7b1e41994cab" /><Relationship Type="http://schemas.openxmlformats.org/officeDocument/2006/relationships/slide" Target="/ppt/slides/slide2.xml" Id="R85058e06bc5f4149" /><Relationship Type="http://schemas.openxmlformats.org/officeDocument/2006/relationships/slide" Target="/ppt/slides/slide3.xml" Id="Re254779821464a59" /><Relationship Type="http://schemas.openxmlformats.org/officeDocument/2006/relationships/slide" Target="/ppt/slides/slide4.xml" Id="R0264f73c2a824464" /><Relationship Type="http://schemas.openxmlformats.org/officeDocument/2006/relationships/slide" Target="/ppt/slides/slide5.xml" Id="Rbe543cdba9ab49a3" /><Relationship Type="http://schemas.openxmlformats.org/officeDocument/2006/relationships/slide" Target="/ppt/slides/slide6.xml" Id="Rc8e7a2c41af7498c" /><Relationship Type="http://schemas.openxmlformats.org/officeDocument/2006/relationships/slide" Target="/ppt/slides/slide7.xml" Id="Rc0bf1cbdbd8343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da28702d0145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ab33f2a3f4be9" /><Relationship Type="http://schemas.openxmlformats.org/officeDocument/2006/relationships/theme" Target="/ppt/slideMasters/theme/theme1.xml" Id="Rf6f591d8740f48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9ab33f2a3f4b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138b2322f4b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12c12f5f845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4f667d9e946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b1c5bbe2e49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fe8e686234a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df4d4b55640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5c7810e3642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LAWO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LAWO INVEST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−1 472 624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31 395 590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38 893 370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WORKINN ELISABETH  –  49,6 %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WORKINN HANS KRISTIAN  –  49,6 %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WORKINN LARS  –  0,8 %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Draugen 177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68 47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989 244 752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LAWO INVEST AS</a:t>
            </a:r>
          </a:p>
        </p:txBody>
      </p:sp>
    </p:spTree>
  </p:cSld>
  <p:clrMapOvr>
    <a:masterClrMapping xmlns:a="http://schemas.openxmlformats.org/drawingml/2006/main"/>
  </p:clrMapOvr>
</p:sld>
</file>