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1f528b727546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614f1c8c3a4b22"/>
  </p:sldMasterIdLst>
  <p:sldIdLst>
    <p:sldId xmlns:r="http://schemas.openxmlformats.org/officeDocument/2006/relationships" id="256" r:id="R366830f63e0f4007"/>
    <p:sldId xmlns:r="http://schemas.openxmlformats.org/officeDocument/2006/relationships" id="257" r:id="Raae58fc4b21f43c3"/>
    <p:sldId xmlns:r="http://schemas.openxmlformats.org/officeDocument/2006/relationships" id="258" r:id="Rd58802c4e9b44774"/>
    <p:sldId xmlns:r="http://schemas.openxmlformats.org/officeDocument/2006/relationships" id="259" r:id="Rd5114ae2e165484c"/>
    <p:sldId xmlns:r="http://schemas.openxmlformats.org/officeDocument/2006/relationships" id="260" r:id="R5be028c5da1b4daf"/>
    <p:sldId xmlns:r="http://schemas.openxmlformats.org/officeDocument/2006/relationships" id="261" r:id="R7dd0160dadd141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614f1c8c3a4b22" /><Relationship Type="http://schemas.openxmlformats.org/officeDocument/2006/relationships/slide" Target="/ppt/slides/slide1.xml" Id="R366830f63e0f4007" /><Relationship Type="http://schemas.openxmlformats.org/officeDocument/2006/relationships/slide" Target="/ppt/slides/slide2.xml" Id="Raae58fc4b21f43c3" /><Relationship Type="http://schemas.openxmlformats.org/officeDocument/2006/relationships/slide" Target="/ppt/slides/slide3.xml" Id="Rd58802c4e9b44774" /><Relationship Type="http://schemas.openxmlformats.org/officeDocument/2006/relationships/slide" Target="/ppt/slides/slide4.xml" Id="Rd5114ae2e165484c" /><Relationship Type="http://schemas.openxmlformats.org/officeDocument/2006/relationships/slide" Target="/ppt/slides/slide5.xml" Id="R5be028c5da1b4daf" /><Relationship Type="http://schemas.openxmlformats.org/officeDocument/2006/relationships/slide" Target="/ppt/slides/slide6.xml" Id="R7dd0160dadd141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52bdbe678b43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2c30b80e54b13" /><Relationship Type="http://schemas.openxmlformats.org/officeDocument/2006/relationships/theme" Target="/ppt/slideMasters/theme/theme1.xml" Id="Rf454357e0d1949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f2c30b80e54b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7b9b87bb84f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b893e4b2446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b82aaddd240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d6c7f30d046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06fcd942a48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00d73b2c246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