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2890b6dcf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908041cfa4fc0"/>
  </p:sldMasterIdLst>
  <p:sldIdLst>
    <p:sldId xmlns:r="http://schemas.openxmlformats.org/officeDocument/2006/relationships" id="256" r:id="R45039f603e1f49f4"/>
    <p:sldId xmlns:r="http://schemas.openxmlformats.org/officeDocument/2006/relationships" id="257" r:id="R67fc20332c514e6f"/>
    <p:sldId xmlns:r="http://schemas.openxmlformats.org/officeDocument/2006/relationships" id="258" r:id="R765137fcbb6a4cdf"/>
    <p:sldId xmlns:r="http://schemas.openxmlformats.org/officeDocument/2006/relationships" id="259" r:id="R0471d837e7074985"/>
    <p:sldId xmlns:r="http://schemas.openxmlformats.org/officeDocument/2006/relationships" id="260" r:id="R4caaa1334f6c4d07"/>
    <p:sldId xmlns:r="http://schemas.openxmlformats.org/officeDocument/2006/relationships" id="261" r:id="R6ae923c7b3e5420d"/>
    <p:sldId xmlns:r="http://schemas.openxmlformats.org/officeDocument/2006/relationships" id="262" r:id="R38c69c17a6f7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908041cfa4fc0" /><Relationship Type="http://schemas.openxmlformats.org/officeDocument/2006/relationships/slide" Target="/ppt/slides/slide1.xml" Id="R45039f603e1f49f4" /><Relationship Type="http://schemas.openxmlformats.org/officeDocument/2006/relationships/slide" Target="/ppt/slides/slide2.xml" Id="R67fc20332c514e6f" /><Relationship Type="http://schemas.openxmlformats.org/officeDocument/2006/relationships/slide" Target="/ppt/slides/slide3.xml" Id="R765137fcbb6a4cdf" /><Relationship Type="http://schemas.openxmlformats.org/officeDocument/2006/relationships/slide" Target="/ppt/slides/slide4.xml" Id="R0471d837e7074985" /><Relationship Type="http://schemas.openxmlformats.org/officeDocument/2006/relationships/slide" Target="/ppt/slides/slide5.xml" Id="R4caaa1334f6c4d07" /><Relationship Type="http://schemas.openxmlformats.org/officeDocument/2006/relationships/slide" Target="/ppt/slides/slide6.xml" Id="R6ae923c7b3e5420d" /><Relationship Type="http://schemas.openxmlformats.org/officeDocument/2006/relationships/slide" Target="/ppt/slides/slide7.xml" Id="R38c69c17a6f7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c756f4b5cc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ab409de3403b" /><Relationship Type="http://schemas.openxmlformats.org/officeDocument/2006/relationships/theme" Target="/ppt/slideMasters/theme/theme1.xml" Id="Rdec435d65adb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7ab409de3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d78883e894a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c0b77557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a63710cd9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f5d467a9a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2f5f73a8c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4d244fd845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81be13e67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