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0129d7eed241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04aa88cbb04c53"/>
  </p:sldMasterIdLst>
  <p:sldIdLst>
    <p:sldId xmlns:r="http://schemas.openxmlformats.org/officeDocument/2006/relationships" id="256" r:id="Red070d8aa8fc4fb5"/>
    <p:sldId xmlns:r="http://schemas.openxmlformats.org/officeDocument/2006/relationships" id="257" r:id="R75eea5c9b9b2465a"/>
    <p:sldId xmlns:r="http://schemas.openxmlformats.org/officeDocument/2006/relationships" id="258" r:id="R1b150c15742f4e17"/>
    <p:sldId xmlns:r="http://schemas.openxmlformats.org/officeDocument/2006/relationships" id="259" r:id="Rb950dfb743b348d9"/>
    <p:sldId xmlns:r="http://schemas.openxmlformats.org/officeDocument/2006/relationships" id="260" r:id="R4e8ceae16e344d4f"/>
    <p:sldId xmlns:r="http://schemas.openxmlformats.org/officeDocument/2006/relationships" id="261" r:id="Ra0dbb5b7f04443ea"/>
    <p:sldId xmlns:r="http://schemas.openxmlformats.org/officeDocument/2006/relationships" id="262" r:id="Rff0ca59db3274e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04aa88cbb04c53" /><Relationship Type="http://schemas.openxmlformats.org/officeDocument/2006/relationships/slide" Target="/ppt/slides/slide1.xml" Id="Red070d8aa8fc4fb5" /><Relationship Type="http://schemas.openxmlformats.org/officeDocument/2006/relationships/slide" Target="/ppt/slides/slide2.xml" Id="R75eea5c9b9b2465a" /><Relationship Type="http://schemas.openxmlformats.org/officeDocument/2006/relationships/slide" Target="/ppt/slides/slide3.xml" Id="R1b150c15742f4e17" /><Relationship Type="http://schemas.openxmlformats.org/officeDocument/2006/relationships/slide" Target="/ppt/slides/slide4.xml" Id="Rb950dfb743b348d9" /><Relationship Type="http://schemas.openxmlformats.org/officeDocument/2006/relationships/slide" Target="/ppt/slides/slide5.xml" Id="R4e8ceae16e344d4f" /><Relationship Type="http://schemas.openxmlformats.org/officeDocument/2006/relationships/slide" Target="/ppt/slides/slide6.xml" Id="Ra0dbb5b7f04443ea" /><Relationship Type="http://schemas.openxmlformats.org/officeDocument/2006/relationships/slide" Target="/ppt/slides/slide7.xml" Id="Rff0ca59db3274e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be96cc76f04b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846d82ca44b45" /><Relationship Type="http://schemas.openxmlformats.org/officeDocument/2006/relationships/theme" Target="/ppt/slideMasters/theme/theme1.xml" Id="R91c5bd1f61924d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f846d82ca44b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930729d1942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a07e53ee54f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37875751b48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f81308fb34a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2b00092724a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c760df07643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1b1f4a4d94e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GEHITO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GEHITO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2 699 107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18 054 544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18 054 797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GEIR  –  51,1 %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HILDE  –  24,4 %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TONE  –  24,4 %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Naustbakken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6416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geandr4@online.no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