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af0f7b4dc1b440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0aea70da1674db9"/>
  </p:sldMasterIdLst>
  <p:sldIdLst>
    <p:sldId xmlns:r="http://schemas.openxmlformats.org/officeDocument/2006/relationships" id="256" r:id="Rb6bfe80706fe43fa"/>
    <p:sldId xmlns:r="http://schemas.openxmlformats.org/officeDocument/2006/relationships" id="257" r:id="R04b87c229cbf4f82"/>
    <p:sldId xmlns:r="http://schemas.openxmlformats.org/officeDocument/2006/relationships" id="258" r:id="Raa0590ffe77c42fc"/>
    <p:sldId xmlns:r="http://schemas.openxmlformats.org/officeDocument/2006/relationships" id="259" r:id="Ra77ae0448f784f64"/>
    <p:sldId xmlns:r="http://schemas.openxmlformats.org/officeDocument/2006/relationships" id="260" r:id="Rf5899ebc12b74108"/>
    <p:sldId xmlns:r="http://schemas.openxmlformats.org/officeDocument/2006/relationships" id="261" r:id="R4b219789e3444b7b"/>
    <p:sldId xmlns:r="http://schemas.openxmlformats.org/officeDocument/2006/relationships" id="262" r:id="R6ede33b11db1405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aea70da1674db9" /><Relationship Type="http://schemas.openxmlformats.org/officeDocument/2006/relationships/slide" Target="/ppt/slides/slide1.xml" Id="Rb6bfe80706fe43fa" /><Relationship Type="http://schemas.openxmlformats.org/officeDocument/2006/relationships/slide" Target="/ppt/slides/slide2.xml" Id="R04b87c229cbf4f82" /><Relationship Type="http://schemas.openxmlformats.org/officeDocument/2006/relationships/slide" Target="/ppt/slides/slide3.xml" Id="Raa0590ffe77c42fc" /><Relationship Type="http://schemas.openxmlformats.org/officeDocument/2006/relationships/slide" Target="/ppt/slides/slide4.xml" Id="Ra77ae0448f784f64" /><Relationship Type="http://schemas.openxmlformats.org/officeDocument/2006/relationships/slide" Target="/ppt/slides/slide5.xml" Id="Rf5899ebc12b74108" /><Relationship Type="http://schemas.openxmlformats.org/officeDocument/2006/relationships/slide" Target="/ppt/slides/slide6.xml" Id="R4b219789e3444b7b" /><Relationship Type="http://schemas.openxmlformats.org/officeDocument/2006/relationships/slide" Target="/ppt/slides/slide7.xml" Id="R6ede33b11db1405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05644d68a84ae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d58dfa2eef4f2c" /><Relationship Type="http://schemas.openxmlformats.org/officeDocument/2006/relationships/theme" Target="/ppt/slideMasters/theme/theme1.xml" Id="R10c1c89cf16640a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d58dfa2eef4f2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2ab10992f34f1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6d178b050143d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0c0d8cb507402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7e08fd01464d1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5fa0b15ceb4aa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7ca3297c604c9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6460fe6fff48a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ØVRELID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ØVRELID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ØVRELID HOLDING AS ble etablert [år] og holder til i Førde.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ØVRELID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ØVRELID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ØVRELID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−40 238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7 504 424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39 831 872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44 076 110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ØVRELID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ØVRELID HELGE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FHO HOLDING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JHØ HOLDING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LHØ INVEST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ØVRELID HELGE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RHØ HOLDING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ØVRELID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Tyrivegen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6812 Førde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989 247 921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ØVRELID HOLDING AS</a:t>
            </a:r>
          </a:p>
        </p:txBody>
      </p:sp>
    </p:spTree>
  </p:cSld>
  <p:clrMapOvr>
    <a:masterClrMapping xmlns:a="http://schemas.openxmlformats.org/drawingml/2006/main"/>
  </p:clrMapOvr>
</p:sld>
</file>