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f111ef1d6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295d8da264a2d"/>
  </p:sldMasterIdLst>
  <p:sldIdLst>
    <p:sldId xmlns:r="http://schemas.openxmlformats.org/officeDocument/2006/relationships" id="256" r:id="Ra13c10aaedab45e3"/>
    <p:sldId xmlns:r="http://schemas.openxmlformats.org/officeDocument/2006/relationships" id="257" r:id="Rec13a8e7326e486a"/>
    <p:sldId xmlns:r="http://schemas.openxmlformats.org/officeDocument/2006/relationships" id="258" r:id="Rdd71d09a0c47488a"/>
    <p:sldId xmlns:r="http://schemas.openxmlformats.org/officeDocument/2006/relationships" id="259" r:id="R4ef6b3932f7142b5"/>
    <p:sldId xmlns:r="http://schemas.openxmlformats.org/officeDocument/2006/relationships" id="260" r:id="Rbbd323264a7b4f19"/>
    <p:sldId xmlns:r="http://schemas.openxmlformats.org/officeDocument/2006/relationships" id="261" r:id="R761b6aec72264968"/>
    <p:sldId xmlns:r="http://schemas.openxmlformats.org/officeDocument/2006/relationships" id="262" r:id="R6adf50a0b987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295d8da264a2d" /><Relationship Type="http://schemas.openxmlformats.org/officeDocument/2006/relationships/slide" Target="/ppt/slides/slide1.xml" Id="Ra13c10aaedab45e3" /><Relationship Type="http://schemas.openxmlformats.org/officeDocument/2006/relationships/slide" Target="/ppt/slides/slide2.xml" Id="Rec13a8e7326e486a" /><Relationship Type="http://schemas.openxmlformats.org/officeDocument/2006/relationships/slide" Target="/ppt/slides/slide3.xml" Id="Rdd71d09a0c47488a" /><Relationship Type="http://schemas.openxmlformats.org/officeDocument/2006/relationships/slide" Target="/ppt/slides/slide4.xml" Id="R4ef6b3932f7142b5" /><Relationship Type="http://schemas.openxmlformats.org/officeDocument/2006/relationships/slide" Target="/ppt/slides/slide5.xml" Id="Rbbd323264a7b4f19" /><Relationship Type="http://schemas.openxmlformats.org/officeDocument/2006/relationships/slide" Target="/ppt/slides/slide6.xml" Id="R761b6aec72264968" /><Relationship Type="http://schemas.openxmlformats.org/officeDocument/2006/relationships/slide" Target="/ppt/slides/slide7.xml" Id="R6adf50a0b987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fa7126f09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98919dc0f4b59" /><Relationship Type="http://schemas.openxmlformats.org/officeDocument/2006/relationships/theme" Target="/ppt/slideMasters/theme/theme1.xml" Id="R02015c411185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e98919dc0f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3becb804e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95db50c3e45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8729b472c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8b78a65bd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e0f21f21d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72acc6fc8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748f7cb6c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HUSTEK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−1 623 294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RIRUD TOR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38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tor@hustek.no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