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38497e1a5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be9395e5b84550"/>
  </p:sldMasterIdLst>
  <p:sldIdLst>
    <p:sldId xmlns:r="http://schemas.openxmlformats.org/officeDocument/2006/relationships" id="256" r:id="Rf8912b010c624254"/>
    <p:sldId xmlns:r="http://schemas.openxmlformats.org/officeDocument/2006/relationships" id="257" r:id="R87b182d1421340c4"/>
    <p:sldId xmlns:r="http://schemas.openxmlformats.org/officeDocument/2006/relationships" id="258" r:id="R19eefe62f67f4d9e"/>
    <p:sldId xmlns:r="http://schemas.openxmlformats.org/officeDocument/2006/relationships" id="259" r:id="Rbf67e5b62e16424a"/>
    <p:sldId xmlns:r="http://schemas.openxmlformats.org/officeDocument/2006/relationships" id="260" r:id="Rfe31b5a10a99456a"/>
    <p:sldId xmlns:r="http://schemas.openxmlformats.org/officeDocument/2006/relationships" id="261" r:id="R4db143a640d14d62"/>
    <p:sldId xmlns:r="http://schemas.openxmlformats.org/officeDocument/2006/relationships" id="262" r:id="R48c520ea46f8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e9395e5b84550" /><Relationship Type="http://schemas.openxmlformats.org/officeDocument/2006/relationships/slide" Target="/ppt/slides/slide1.xml" Id="Rf8912b010c624254" /><Relationship Type="http://schemas.openxmlformats.org/officeDocument/2006/relationships/slide" Target="/ppt/slides/slide2.xml" Id="R87b182d1421340c4" /><Relationship Type="http://schemas.openxmlformats.org/officeDocument/2006/relationships/slide" Target="/ppt/slides/slide3.xml" Id="R19eefe62f67f4d9e" /><Relationship Type="http://schemas.openxmlformats.org/officeDocument/2006/relationships/slide" Target="/ppt/slides/slide4.xml" Id="Rbf67e5b62e16424a" /><Relationship Type="http://schemas.openxmlformats.org/officeDocument/2006/relationships/slide" Target="/ppt/slides/slide5.xml" Id="Rfe31b5a10a99456a" /><Relationship Type="http://schemas.openxmlformats.org/officeDocument/2006/relationships/slide" Target="/ppt/slides/slide6.xml" Id="R4db143a640d14d62" /><Relationship Type="http://schemas.openxmlformats.org/officeDocument/2006/relationships/slide" Target="/ppt/slides/slide7.xml" Id="R48c520ea46f8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655bfdcae4d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f31ba8c354ef8" /><Relationship Type="http://schemas.openxmlformats.org/officeDocument/2006/relationships/theme" Target="/ppt/slideMasters/theme/theme1.xml" Id="Rd22d710858d9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f31ba8c35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dbb747044c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6252b1f9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7869e00d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3c89fad1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a7fc7b4c64f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bc992adce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990b6223d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OLSEN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Bankegate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