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fb58ce5c2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df363d2124fa7"/>
  </p:sldMasterIdLst>
  <p:sldIdLst>
    <p:sldId xmlns:r="http://schemas.openxmlformats.org/officeDocument/2006/relationships" id="256" r:id="Rc1cbbf961c4d4962"/>
    <p:sldId xmlns:r="http://schemas.openxmlformats.org/officeDocument/2006/relationships" id="257" r:id="R75385cc0d9894eec"/>
    <p:sldId xmlns:r="http://schemas.openxmlformats.org/officeDocument/2006/relationships" id="258" r:id="R87f36f4bfa664bb4"/>
    <p:sldId xmlns:r="http://schemas.openxmlformats.org/officeDocument/2006/relationships" id="259" r:id="Rad577c9c767d4a9a"/>
    <p:sldId xmlns:r="http://schemas.openxmlformats.org/officeDocument/2006/relationships" id="260" r:id="Rc6e9b0d256b8424f"/>
    <p:sldId xmlns:r="http://schemas.openxmlformats.org/officeDocument/2006/relationships" id="261" r:id="Rc9f35926e2db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df363d2124fa7" /><Relationship Type="http://schemas.openxmlformats.org/officeDocument/2006/relationships/slide" Target="/ppt/slides/slide1.xml" Id="Rc1cbbf961c4d4962" /><Relationship Type="http://schemas.openxmlformats.org/officeDocument/2006/relationships/slide" Target="/ppt/slides/slide2.xml" Id="R75385cc0d9894eec" /><Relationship Type="http://schemas.openxmlformats.org/officeDocument/2006/relationships/slide" Target="/ppt/slides/slide3.xml" Id="R87f36f4bfa664bb4" /><Relationship Type="http://schemas.openxmlformats.org/officeDocument/2006/relationships/slide" Target="/ppt/slides/slide4.xml" Id="Rad577c9c767d4a9a" /><Relationship Type="http://schemas.openxmlformats.org/officeDocument/2006/relationships/slide" Target="/ppt/slides/slide5.xml" Id="Rc6e9b0d256b8424f" /><Relationship Type="http://schemas.openxmlformats.org/officeDocument/2006/relationships/slide" Target="/ppt/slides/slide6.xml" Id="Rc9f35926e2db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0d743712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e1fa3aa04bbe" /><Relationship Type="http://schemas.openxmlformats.org/officeDocument/2006/relationships/theme" Target="/ppt/slideMasters/theme/theme1.xml" Id="R784d390a71ec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be1fa3aa0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66c03c3b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f67a1b14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ccae71ef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ffbb3958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2b19229c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1520074b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