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ad42a3843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14253541b4dab"/>
  </p:sldMasterIdLst>
  <p:sldIdLst>
    <p:sldId xmlns:r="http://schemas.openxmlformats.org/officeDocument/2006/relationships" id="256" r:id="R90dfda98ec3340c7"/>
    <p:sldId xmlns:r="http://schemas.openxmlformats.org/officeDocument/2006/relationships" id="257" r:id="R6161f0b644f94a59"/>
    <p:sldId xmlns:r="http://schemas.openxmlformats.org/officeDocument/2006/relationships" id="258" r:id="Rb674c99fc1f04d58"/>
    <p:sldId xmlns:r="http://schemas.openxmlformats.org/officeDocument/2006/relationships" id="259" r:id="R57122e07352947c8"/>
    <p:sldId xmlns:r="http://schemas.openxmlformats.org/officeDocument/2006/relationships" id="260" r:id="R8e5c104392794175"/>
    <p:sldId xmlns:r="http://schemas.openxmlformats.org/officeDocument/2006/relationships" id="261" r:id="Rc17dc0f39d6a49b3"/>
    <p:sldId xmlns:r="http://schemas.openxmlformats.org/officeDocument/2006/relationships" id="262" r:id="R3f40cefc37ce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14253541b4dab" /><Relationship Type="http://schemas.openxmlformats.org/officeDocument/2006/relationships/slide" Target="/ppt/slides/slide1.xml" Id="R90dfda98ec3340c7" /><Relationship Type="http://schemas.openxmlformats.org/officeDocument/2006/relationships/slide" Target="/ppt/slides/slide2.xml" Id="R6161f0b644f94a59" /><Relationship Type="http://schemas.openxmlformats.org/officeDocument/2006/relationships/slide" Target="/ppt/slides/slide3.xml" Id="Rb674c99fc1f04d58" /><Relationship Type="http://schemas.openxmlformats.org/officeDocument/2006/relationships/slide" Target="/ppt/slides/slide4.xml" Id="R57122e07352947c8" /><Relationship Type="http://schemas.openxmlformats.org/officeDocument/2006/relationships/slide" Target="/ppt/slides/slide5.xml" Id="R8e5c104392794175" /><Relationship Type="http://schemas.openxmlformats.org/officeDocument/2006/relationships/slide" Target="/ppt/slides/slide6.xml" Id="Rc17dc0f39d6a49b3" /><Relationship Type="http://schemas.openxmlformats.org/officeDocument/2006/relationships/slide" Target="/ppt/slides/slide7.xml" Id="R3f40cefc37ce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3cb8784af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31c8d8074242" /><Relationship Type="http://schemas.openxmlformats.org/officeDocument/2006/relationships/theme" Target="/ppt/slideMasters/theme/theme1.xml" Id="R3256d2550c21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931c8d807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c15fe29d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1776b82f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8dffce6a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43d8b659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9e705d17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67013b87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874b0ac95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