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e97db67a8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e560fc7c642be"/>
  </p:sldMasterIdLst>
  <p:sldIdLst>
    <p:sldId xmlns:r="http://schemas.openxmlformats.org/officeDocument/2006/relationships" id="256" r:id="R5e0551ff7b004705"/>
    <p:sldId xmlns:r="http://schemas.openxmlformats.org/officeDocument/2006/relationships" id="257" r:id="R29ae4ca9abb34481"/>
    <p:sldId xmlns:r="http://schemas.openxmlformats.org/officeDocument/2006/relationships" id="258" r:id="R0bf32f4fb896498d"/>
    <p:sldId xmlns:r="http://schemas.openxmlformats.org/officeDocument/2006/relationships" id="259" r:id="R867beab954f645b9"/>
    <p:sldId xmlns:r="http://schemas.openxmlformats.org/officeDocument/2006/relationships" id="260" r:id="R11322bbac3414866"/>
    <p:sldId xmlns:r="http://schemas.openxmlformats.org/officeDocument/2006/relationships" id="261" r:id="R1e00646f81884ba7"/>
    <p:sldId xmlns:r="http://schemas.openxmlformats.org/officeDocument/2006/relationships" id="262" r:id="Rf42792571cc746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e560fc7c642be" /><Relationship Type="http://schemas.openxmlformats.org/officeDocument/2006/relationships/slide" Target="/ppt/slides/slide1.xml" Id="R5e0551ff7b004705" /><Relationship Type="http://schemas.openxmlformats.org/officeDocument/2006/relationships/slide" Target="/ppt/slides/slide2.xml" Id="R29ae4ca9abb34481" /><Relationship Type="http://schemas.openxmlformats.org/officeDocument/2006/relationships/slide" Target="/ppt/slides/slide3.xml" Id="R0bf32f4fb896498d" /><Relationship Type="http://schemas.openxmlformats.org/officeDocument/2006/relationships/slide" Target="/ppt/slides/slide4.xml" Id="R867beab954f645b9" /><Relationship Type="http://schemas.openxmlformats.org/officeDocument/2006/relationships/slide" Target="/ppt/slides/slide5.xml" Id="R11322bbac3414866" /><Relationship Type="http://schemas.openxmlformats.org/officeDocument/2006/relationships/slide" Target="/ppt/slides/slide6.xml" Id="R1e00646f81884ba7" /><Relationship Type="http://schemas.openxmlformats.org/officeDocument/2006/relationships/slide" Target="/ppt/slides/slide7.xml" Id="Rf42792571cc746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5f2955446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8a873b728421c" /><Relationship Type="http://schemas.openxmlformats.org/officeDocument/2006/relationships/theme" Target="/ppt/slideMasters/theme/theme1.xml" Id="Rb4f66ffdffc146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8a873b728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fdbe4be40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f2d148b88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7c820a96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fdebe186f4b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15b57ef27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650fbb2b34e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aa2cea6b940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LPS AS ble etablert [år] og holder til i Rong.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3 306 518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20 619 119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24 763 208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PEDER BØRGE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Torsteinsvik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5337 Rong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989 250 752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LPS AS</a:t>
            </a:r>
          </a:p>
        </p:txBody>
      </p:sp>
    </p:spTree>
  </p:cSld>
  <p:clrMapOvr>
    <a:masterClrMapping xmlns:a="http://schemas.openxmlformats.org/drawingml/2006/main"/>
  </p:clrMapOvr>
</p:sld>
</file>