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4bee1c4c8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f68aad7b04d9d"/>
  </p:sldMasterIdLst>
  <p:sldIdLst>
    <p:sldId xmlns:r="http://schemas.openxmlformats.org/officeDocument/2006/relationships" id="256" r:id="R411e416d504e4cfd"/>
    <p:sldId xmlns:r="http://schemas.openxmlformats.org/officeDocument/2006/relationships" id="257" r:id="Ra6277b65dca1463d"/>
    <p:sldId xmlns:r="http://schemas.openxmlformats.org/officeDocument/2006/relationships" id="258" r:id="Rd69d01e768224f1b"/>
    <p:sldId xmlns:r="http://schemas.openxmlformats.org/officeDocument/2006/relationships" id="259" r:id="R8500951e95504f07"/>
    <p:sldId xmlns:r="http://schemas.openxmlformats.org/officeDocument/2006/relationships" id="260" r:id="R083e8afdf4a64904"/>
    <p:sldId xmlns:r="http://schemas.openxmlformats.org/officeDocument/2006/relationships" id="261" r:id="R5238072b588e4eb7"/>
    <p:sldId xmlns:r="http://schemas.openxmlformats.org/officeDocument/2006/relationships" id="262" r:id="Rc07d06450112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f68aad7b04d9d" /><Relationship Type="http://schemas.openxmlformats.org/officeDocument/2006/relationships/slide" Target="/ppt/slides/slide1.xml" Id="R411e416d504e4cfd" /><Relationship Type="http://schemas.openxmlformats.org/officeDocument/2006/relationships/slide" Target="/ppt/slides/slide2.xml" Id="Ra6277b65dca1463d" /><Relationship Type="http://schemas.openxmlformats.org/officeDocument/2006/relationships/slide" Target="/ppt/slides/slide3.xml" Id="Rd69d01e768224f1b" /><Relationship Type="http://schemas.openxmlformats.org/officeDocument/2006/relationships/slide" Target="/ppt/slides/slide4.xml" Id="R8500951e95504f07" /><Relationship Type="http://schemas.openxmlformats.org/officeDocument/2006/relationships/slide" Target="/ppt/slides/slide5.xml" Id="R083e8afdf4a64904" /><Relationship Type="http://schemas.openxmlformats.org/officeDocument/2006/relationships/slide" Target="/ppt/slides/slide6.xml" Id="R5238072b588e4eb7" /><Relationship Type="http://schemas.openxmlformats.org/officeDocument/2006/relationships/slide" Target="/ppt/slides/slide7.xml" Id="Rc07d06450112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38ac2f730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fbaf6686482d" /><Relationship Type="http://schemas.openxmlformats.org/officeDocument/2006/relationships/theme" Target="/ppt/slideMasters/theme/theme1.xml" Id="R886a606b88db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0fbaf6686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0bf622a7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ee0ad16d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c92cde41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58f2c75a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72d1bdee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c168677c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f6d95e653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ANDERS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INGE HELLAND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OLAV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IDA KRISTINE H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GUTTORM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IDA KRISTINE H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