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410b1d4c9f47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52d124c432476f"/>
  </p:sldMasterIdLst>
  <p:sldIdLst>
    <p:sldId xmlns:r="http://schemas.openxmlformats.org/officeDocument/2006/relationships" id="256" r:id="R249dd3b720e54d04"/>
    <p:sldId xmlns:r="http://schemas.openxmlformats.org/officeDocument/2006/relationships" id="257" r:id="Raeef7aa9fb8548f7"/>
    <p:sldId xmlns:r="http://schemas.openxmlformats.org/officeDocument/2006/relationships" id="258" r:id="Rc2306a77d9964c62"/>
    <p:sldId xmlns:r="http://schemas.openxmlformats.org/officeDocument/2006/relationships" id="259" r:id="R6ec0e5bd662a431a"/>
    <p:sldId xmlns:r="http://schemas.openxmlformats.org/officeDocument/2006/relationships" id="260" r:id="Re2daafb73ea14ad3"/>
    <p:sldId xmlns:r="http://schemas.openxmlformats.org/officeDocument/2006/relationships" id="261" r:id="R12907084a7e84ae3"/>
    <p:sldId xmlns:r="http://schemas.openxmlformats.org/officeDocument/2006/relationships" id="262" r:id="R0b08fe58f1fc4c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52d124c432476f" /><Relationship Type="http://schemas.openxmlformats.org/officeDocument/2006/relationships/slide" Target="/ppt/slides/slide1.xml" Id="R249dd3b720e54d04" /><Relationship Type="http://schemas.openxmlformats.org/officeDocument/2006/relationships/slide" Target="/ppt/slides/slide2.xml" Id="Raeef7aa9fb8548f7" /><Relationship Type="http://schemas.openxmlformats.org/officeDocument/2006/relationships/slide" Target="/ppt/slides/slide3.xml" Id="Rc2306a77d9964c62" /><Relationship Type="http://schemas.openxmlformats.org/officeDocument/2006/relationships/slide" Target="/ppt/slides/slide4.xml" Id="R6ec0e5bd662a431a" /><Relationship Type="http://schemas.openxmlformats.org/officeDocument/2006/relationships/slide" Target="/ppt/slides/slide5.xml" Id="Re2daafb73ea14ad3" /><Relationship Type="http://schemas.openxmlformats.org/officeDocument/2006/relationships/slide" Target="/ppt/slides/slide6.xml" Id="R12907084a7e84ae3" /><Relationship Type="http://schemas.openxmlformats.org/officeDocument/2006/relationships/slide" Target="/ppt/slides/slide7.xml" Id="R0b08fe58f1fc4c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59e9dc7af445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dedb236374718" /><Relationship Type="http://schemas.openxmlformats.org/officeDocument/2006/relationships/theme" Target="/ppt/slideMasters/theme/theme1.xml" Id="R0e13b5f44b9e44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bdedb2363747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cf0ebc3d44a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a071f7d2548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269a2c96b44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e59252a5f48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1006339e44f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9e0771b9a41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11515f2ef47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JENTOFT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JENTOFT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−3 150 033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−3 163 425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2 848 742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5 650 725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JENTOFT TOR MOGENS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Multicontrol AS, Kanalveien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27 71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