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f62e72e060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34e15fb3964dff"/>
  </p:sldMasterIdLst>
  <p:sldIdLst>
    <p:sldId xmlns:r="http://schemas.openxmlformats.org/officeDocument/2006/relationships" id="256" r:id="Rd6fdbdac157147b1"/>
    <p:sldId xmlns:r="http://schemas.openxmlformats.org/officeDocument/2006/relationships" id="257" r:id="Rc2ede2d621cd42a5"/>
    <p:sldId xmlns:r="http://schemas.openxmlformats.org/officeDocument/2006/relationships" id="258" r:id="R5fd340691daa4174"/>
    <p:sldId xmlns:r="http://schemas.openxmlformats.org/officeDocument/2006/relationships" id="259" r:id="Rcfd7aaa28c064f38"/>
    <p:sldId xmlns:r="http://schemas.openxmlformats.org/officeDocument/2006/relationships" id="260" r:id="Rca1d1262ce744ba8"/>
    <p:sldId xmlns:r="http://schemas.openxmlformats.org/officeDocument/2006/relationships" id="261" r:id="R38d9285bf0c34e80"/>
    <p:sldId xmlns:r="http://schemas.openxmlformats.org/officeDocument/2006/relationships" id="262" r:id="R8ad547d0c37349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4e15fb3964dff" /><Relationship Type="http://schemas.openxmlformats.org/officeDocument/2006/relationships/slide" Target="/ppt/slides/slide1.xml" Id="Rd6fdbdac157147b1" /><Relationship Type="http://schemas.openxmlformats.org/officeDocument/2006/relationships/slide" Target="/ppt/slides/slide2.xml" Id="Rc2ede2d621cd42a5" /><Relationship Type="http://schemas.openxmlformats.org/officeDocument/2006/relationships/slide" Target="/ppt/slides/slide3.xml" Id="R5fd340691daa4174" /><Relationship Type="http://schemas.openxmlformats.org/officeDocument/2006/relationships/slide" Target="/ppt/slides/slide4.xml" Id="Rcfd7aaa28c064f38" /><Relationship Type="http://schemas.openxmlformats.org/officeDocument/2006/relationships/slide" Target="/ppt/slides/slide5.xml" Id="Rca1d1262ce744ba8" /><Relationship Type="http://schemas.openxmlformats.org/officeDocument/2006/relationships/slide" Target="/ppt/slides/slide6.xml" Id="R38d9285bf0c34e80" /><Relationship Type="http://schemas.openxmlformats.org/officeDocument/2006/relationships/slide" Target="/ppt/slides/slide7.xml" Id="R8ad547d0c37349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46dc066ba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e29918a57423d" /><Relationship Type="http://schemas.openxmlformats.org/officeDocument/2006/relationships/theme" Target="/ppt/slideMasters/theme/theme1.xml" Id="R0e32cd22a0e047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ae29918a5742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a5eeed75a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fe414cb3342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13c43a22b43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7ad7b21e14d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55b3440624f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60e5b384747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9c609639a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ALFREDO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ALFREDO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2 133 496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1 960 891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2 539 726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104 381 490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108 898 496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HANS HERMAN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KARL KRISTIAN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v/Norscan Partners AS, Karenslyst allé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sa@norscanas.no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989 254 510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ALFREDO AS</a:t>
            </a:r>
          </a:p>
        </p:txBody>
      </p:sp>
    </p:spTree>
  </p:cSld>
  <p:clrMapOvr>
    <a:masterClrMapping xmlns:a="http://schemas.openxmlformats.org/drawingml/2006/main"/>
  </p:clrMapOvr>
</p:sld>
</file>