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3ec74bdd8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04ee8ff7f47a0"/>
  </p:sldMasterIdLst>
  <p:sldIdLst>
    <p:sldId xmlns:r="http://schemas.openxmlformats.org/officeDocument/2006/relationships" id="256" r:id="Rdeb7c3bc433f4d0f"/>
    <p:sldId xmlns:r="http://schemas.openxmlformats.org/officeDocument/2006/relationships" id="257" r:id="Ra684ca49dba44153"/>
    <p:sldId xmlns:r="http://schemas.openxmlformats.org/officeDocument/2006/relationships" id="258" r:id="R160136ac240f4f73"/>
    <p:sldId xmlns:r="http://schemas.openxmlformats.org/officeDocument/2006/relationships" id="259" r:id="R8343f97394a1451b"/>
    <p:sldId xmlns:r="http://schemas.openxmlformats.org/officeDocument/2006/relationships" id="260" r:id="R3a714c1f32424aa3"/>
    <p:sldId xmlns:r="http://schemas.openxmlformats.org/officeDocument/2006/relationships" id="261" r:id="R91e1374e6f614fac"/>
    <p:sldId xmlns:r="http://schemas.openxmlformats.org/officeDocument/2006/relationships" id="262" r:id="Rd66ef1bcb359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04ee8ff7f47a0" /><Relationship Type="http://schemas.openxmlformats.org/officeDocument/2006/relationships/slide" Target="/ppt/slides/slide1.xml" Id="Rdeb7c3bc433f4d0f" /><Relationship Type="http://schemas.openxmlformats.org/officeDocument/2006/relationships/slide" Target="/ppt/slides/slide2.xml" Id="Ra684ca49dba44153" /><Relationship Type="http://schemas.openxmlformats.org/officeDocument/2006/relationships/slide" Target="/ppt/slides/slide3.xml" Id="R160136ac240f4f73" /><Relationship Type="http://schemas.openxmlformats.org/officeDocument/2006/relationships/slide" Target="/ppt/slides/slide4.xml" Id="R8343f97394a1451b" /><Relationship Type="http://schemas.openxmlformats.org/officeDocument/2006/relationships/slide" Target="/ppt/slides/slide5.xml" Id="R3a714c1f32424aa3" /><Relationship Type="http://schemas.openxmlformats.org/officeDocument/2006/relationships/slide" Target="/ppt/slides/slide6.xml" Id="R91e1374e6f614fac" /><Relationship Type="http://schemas.openxmlformats.org/officeDocument/2006/relationships/slide" Target="/ppt/slides/slide7.xml" Id="Rd66ef1bcb359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a7aa38789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88e775d354a90" /><Relationship Type="http://schemas.openxmlformats.org/officeDocument/2006/relationships/theme" Target="/ppt/slideMasters/theme/theme1.xml" Id="R3ea55fc147184e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088e775d354a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7782e66cf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c18485546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ff094d4df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abd8525a742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507400671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220bfba38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96431aded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24 587 174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SIV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Oddemyrvegen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