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772ae4407147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428b6bf0f5475c"/>
  </p:sldMasterIdLst>
  <p:sldIdLst>
    <p:sldId xmlns:r="http://schemas.openxmlformats.org/officeDocument/2006/relationships" id="256" r:id="R5561738d746a493a"/>
    <p:sldId xmlns:r="http://schemas.openxmlformats.org/officeDocument/2006/relationships" id="257" r:id="Rb79f92643ede42d1"/>
    <p:sldId xmlns:r="http://schemas.openxmlformats.org/officeDocument/2006/relationships" id="258" r:id="R8fd7f7dbdf824a3a"/>
    <p:sldId xmlns:r="http://schemas.openxmlformats.org/officeDocument/2006/relationships" id="259" r:id="Re3ed511da08b48b0"/>
    <p:sldId xmlns:r="http://schemas.openxmlformats.org/officeDocument/2006/relationships" id="260" r:id="Rf53957e11c9c4b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428b6bf0f5475c" /><Relationship Type="http://schemas.openxmlformats.org/officeDocument/2006/relationships/slide" Target="/ppt/slides/slide1.xml" Id="R5561738d746a493a" /><Relationship Type="http://schemas.openxmlformats.org/officeDocument/2006/relationships/slide" Target="/ppt/slides/slide2.xml" Id="Rb79f92643ede42d1" /><Relationship Type="http://schemas.openxmlformats.org/officeDocument/2006/relationships/slide" Target="/ppt/slides/slide3.xml" Id="R8fd7f7dbdf824a3a" /><Relationship Type="http://schemas.openxmlformats.org/officeDocument/2006/relationships/slide" Target="/ppt/slides/slide4.xml" Id="Re3ed511da08b48b0" /><Relationship Type="http://schemas.openxmlformats.org/officeDocument/2006/relationships/slide" Target="/ppt/slides/slide5.xml" Id="Rf53957e11c9c4b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bd569f4cab4e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c1133833d4a3f" /><Relationship Type="http://schemas.openxmlformats.org/officeDocument/2006/relationships/theme" Target="/ppt/slideMasters/theme/theme1.xml" Id="Red4330c6880641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6c1133833d4a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2246ab39c40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d8654a9fd4c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f4f752c7b44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aa143b70c4c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fb33c1ca94e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JLU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JLU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