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4033b0570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8d5bfcdaa474e"/>
  </p:sldMasterIdLst>
  <p:sldIdLst>
    <p:sldId xmlns:r="http://schemas.openxmlformats.org/officeDocument/2006/relationships" id="256" r:id="Rfc482dac6c2641dc"/>
    <p:sldId xmlns:r="http://schemas.openxmlformats.org/officeDocument/2006/relationships" id="257" r:id="R79f3049f433d4a66"/>
    <p:sldId xmlns:r="http://schemas.openxmlformats.org/officeDocument/2006/relationships" id="258" r:id="Rc2c49c7367ed4239"/>
    <p:sldId xmlns:r="http://schemas.openxmlformats.org/officeDocument/2006/relationships" id="259" r:id="R401ed7d15a844f77"/>
    <p:sldId xmlns:r="http://schemas.openxmlformats.org/officeDocument/2006/relationships" id="260" r:id="R5163cc1fc388442f"/>
    <p:sldId xmlns:r="http://schemas.openxmlformats.org/officeDocument/2006/relationships" id="261" r:id="Rb26af4e757064966"/>
    <p:sldId xmlns:r="http://schemas.openxmlformats.org/officeDocument/2006/relationships" id="262" r:id="Red79c2937d054a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8d5bfcdaa474e" /><Relationship Type="http://schemas.openxmlformats.org/officeDocument/2006/relationships/slide" Target="/ppt/slides/slide1.xml" Id="Rfc482dac6c2641dc" /><Relationship Type="http://schemas.openxmlformats.org/officeDocument/2006/relationships/slide" Target="/ppt/slides/slide2.xml" Id="R79f3049f433d4a66" /><Relationship Type="http://schemas.openxmlformats.org/officeDocument/2006/relationships/slide" Target="/ppt/slides/slide3.xml" Id="Rc2c49c7367ed4239" /><Relationship Type="http://schemas.openxmlformats.org/officeDocument/2006/relationships/slide" Target="/ppt/slides/slide4.xml" Id="R401ed7d15a844f77" /><Relationship Type="http://schemas.openxmlformats.org/officeDocument/2006/relationships/slide" Target="/ppt/slides/slide5.xml" Id="R5163cc1fc388442f" /><Relationship Type="http://schemas.openxmlformats.org/officeDocument/2006/relationships/slide" Target="/ppt/slides/slide6.xml" Id="Rb26af4e757064966" /><Relationship Type="http://schemas.openxmlformats.org/officeDocument/2006/relationships/slide" Target="/ppt/slides/slide7.xml" Id="Red79c2937d054a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5d107579d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94e2681d54336" /><Relationship Type="http://schemas.openxmlformats.org/officeDocument/2006/relationships/theme" Target="/ppt/slideMasters/theme/theme1.xml" Id="R6857254b1c30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894e2681d5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5b1bcabf1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9c47c600f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1abde92f8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098bf095b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61525f1f7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79ba30b224e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883913b0a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EGELANDSAA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1 032 477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1 757 350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4707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