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7c8e80b03749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f1e54f2c64208"/>
  </p:sldMasterIdLst>
  <p:sldIdLst>
    <p:sldId xmlns:r="http://schemas.openxmlformats.org/officeDocument/2006/relationships" id="256" r:id="R03ae685c8e994d72"/>
    <p:sldId xmlns:r="http://schemas.openxmlformats.org/officeDocument/2006/relationships" id="257" r:id="Rdcae0fb8f5e941d5"/>
    <p:sldId xmlns:r="http://schemas.openxmlformats.org/officeDocument/2006/relationships" id="258" r:id="R3b95f04c43ca4ea1"/>
    <p:sldId xmlns:r="http://schemas.openxmlformats.org/officeDocument/2006/relationships" id="259" r:id="R2fdcd3f8599643f1"/>
    <p:sldId xmlns:r="http://schemas.openxmlformats.org/officeDocument/2006/relationships" id="260" r:id="Rfc5d8faa0dcf4fcb"/>
    <p:sldId xmlns:r="http://schemas.openxmlformats.org/officeDocument/2006/relationships" id="261" r:id="R115aac912078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f1e54f2c64208" /><Relationship Type="http://schemas.openxmlformats.org/officeDocument/2006/relationships/slide" Target="/ppt/slides/slide1.xml" Id="R03ae685c8e994d72" /><Relationship Type="http://schemas.openxmlformats.org/officeDocument/2006/relationships/slide" Target="/ppt/slides/slide2.xml" Id="Rdcae0fb8f5e941d5" /><Relationship Type="http://schemas.openxmlformats.org/officeDocument/2006/relationships/slide" Target="/ppt/slides/slide3.xml" Id="R3b95f04c43ca4ea1" /><Relationship Type="http://schemas.openxmlformats.org/officeDocument/2006/relationships/slide" Target="/ppt/slides/slide4.xml" Id="R2fdcd3f8599643f1" /><Relationship Type="http://schemas.openxmlformats.org/officeDocument/2006/relationships/slide" Target="/ppt/slides/slide5.xml" Id="Rfc5d8faa0dcf4fcb" /><Relationship Type="http://schemas.openxmlformats.org/officeDocument/2006/relationships/slide" Target="/ppt/slides/slide6.xml" Id="R115aac912078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d6f0f09764d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9178d26ad47d4" /><Relationship Type="http://schemas.openxmlformats.org/officeDocument/2006/relationships/theme" Target="/ppt/slideMasters/theme/theme1.xml" Id="Rfff114bf378d43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f9178d26ad47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b56674ac546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65d59728f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8e5cbf30945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046f6f41b42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f5448d68047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e6a6af0474e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