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666232d2f243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d18831b91e4f2a"/>
  </p:sldMasterIdLst>
  <p:sldIdLst>
    <p:sldId xmlns:r="http://schemas.openxmlformats.org/officeDocument/2006/relationships" id="256" r:id="Rb88c73e5a3ce44c7"/>
    <p:sldId xmlns:r="http://schemas.openxmlformats.org/officeDocument/2006/relationships" id="257" r:id="R93a7f95ec25b45f6"/>
    <p:sldId xmlns:r="http://schemas.openxmlformats.org/officeDocument/2006/relationships" id="258" r:id="Rf6137933bec24900"/>
    <p:sldId xmlns:r="http://schemas.openxmlformats.org/officeDocument/2006/relationships" id="259" r:id="R816bbf08abba443a"/>
    <p:sldId xmlns:r="http://schemas.openxmlformats.org/officeDocument/2006/relationships" id="260" r:id="Ra1558e2f8d1c49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18831b91e4f2a" /><Relationship Type="http://schemas.openxmlformats.org/officeDocument/2006/relationships/slide" Target="/ppt/slides/slide1.xml" Id="Rb88c73e5a3ce44c7" /><Relationship Type="http://schemas.openxmlformats.org/officeDocument/2006/relationships/slide" Target="/ppt/slides/slide2.xml" Id="R93a7f95ec25b45f6" /><Relationship Type="http://schemas.openxmlformats.org/officeDocument/2006/relationships/slide" Target="/ppt/slides/slide3.xml" Id="Rf6137933bec24900" /><Relationship Type="http://schemas.openxmlformats.org/officeDocument/2006/relationships/slide" Target="/ppt/slides/slide4.xml" Id="R816bbf08abba443a" /><Relationship Type="http://schemas.openxmlformats.org/officeDocument/2006/relationships/slide" Target="/ppt/slides/slide5.xml" Id="Ra1558e2f8d1c49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66515d688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7abab23d54a39" /><Relationship Type="http://schemas.openxmlformats.org/officeDocument/2006/relationships/theme" Target="/ppt/slideMasters/theme/theme1.xml" Id="R0ea4d98102ca41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7abab23d54a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3501c927c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8ddb7966e4d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313e59d464d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19d3d2d0a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826afc1a644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HOUSE INTERNATIONAL RESOURCES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