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261f7c87394d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c6b0ad59d484e"/>
  </p:sldMasterIdLst>
  <p:sldIdLst>
    <p:sldId xmlns:r="http://schemas.openxmlformats.org/officeDocument/2006/relationships" id="256" r:id="R36a25d2f9bd84ca9"/>
    <p:sldId xmlns:r="http://schemas.openxmlformats.org/officeDocument/2006/relationships" id="257" r:id="R9a127dc7edf344bc"/>
    <p:sldId xmlns:r="http://schemas.openxmlformats.org/officeDocument/2006/relationships" id="258" r:id="Rf768ef57de2f4c29"/>
    <p:sldId xmlns:r="http://schemas.openxmlformats.org/officeDocument/2006/relationships" id="259" r:id="R36931506927e4f33"/>
    <p:sldId xmlns:r="http://schemas.openxmlformats.org/officeDocument/2006/relationships" id="260" r:id="Rb39e9ce2e92047cd"/>
    <p:sldId xmlns:r="http://schemas.openxmlformats.org/officeDocument/2006/relationships" id="261" r:id="Rbbde43a0e8a8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c6b0ad59d484e" /><Relationship Type="http://schemas.openxmlformats.org/officeDocument/2006/relationships/slide" Target="/ppt/slides/slide1.xml" Id="R36a25d2f9bd84ca9" /><Relationship Type="http://schemas.openxmlformats.org/officeDocument/2006/relationships/slide" Target="/ppt/slides/slide2.xml" Id="R9a127dc7edf344bc" /><Relationship Type="http://schemas.openxmlformats.org/officeDocument/2006/relationships/slide" Target="/ppt/slides/slide3.xml" Id="Rf768ef57de2f4c29" /><Relationship Type="http://schemas.openxmlformats.org/officeDocument/2006/relationships/slide" Target="/ppt/slides/slide4.xml" Id="R36931506927e4f33" /><Relationship Type="http://schemas.openxmlformats.org/officeDocument/2006/relationships/slide" Target="/ppt/slides/slide5.xml" Id="Rb39e9ce2e92047cd" /><Relationship Type="http://schemas.openxmlformats.org/officeDocument/2006/relationships/slide" Target="/ppt/slides/slide6.xml" Id="Rbbde43a0e8a8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a5e85f93d49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22ab3513d4df7" /><Relationship Type="http://schemas.openxmlformats.org/officeDocument/2006/relationships/theme" Target="/ppt/slideMasters/theme/theme1.xml" Id="Rc7f02fc548404d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22ab3513d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da09454fc4f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9b2561fe041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43746d336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145dfa03b42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3ce95102e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71926548e40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GILL FIVE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GILL FIVE HOLDING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SUKHWANT SINGH GILL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Israndveien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GILL FIVE HOLDING AS</a:t>
            </a:r>
          </a:p>
        </p:txBody>
      </p:sp>
    </p:spTree>
  </p:cSld>
  <p:clrMapOvr>
    <a:masterClrMapping xmlns:a="http://schemas.openxmlformats.org/drawingml/2006/main"/>
  </p:clrMapOvr>
</p:sld>
</file>