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edba64a4c47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7e04cd9744206"/>
  </p:sldMasterIdLst>
  <p:sldIdLst>
    <p:sldId xmlns:r="http://schemas.openxmlformats.org/officeDocument/2006/relationships" id="256" r:id="R61ebfe3ab3844d49"/>
    <p:sldId xmlns:r="http://schemas.openxmlformats.org/officeDocument/2006/relationships" id="257" r:id="Rb55f28dfc16c4555"/>
    <p:sldId xmlns:r="http://schemas.openxmlformats.org/officeDocument/2006/relationships" id="258" r:id="R1dfdfee1806349b5"/>
    <p:sldId xmlns:r="http://schemas.openxmlformats.org/officeDocument/2006/relationships" id="259" r:id="R83e7d8aadd494f81"/>
    <p:sldId xmlns:r="http://schemas.openxmlformats.org/officeDocument/2006/relationships" id="260" r:id="Rf3900b3702a54972"/>
    <p:sldId xmlns:r="http://schemas.openxmlformats.org/officeDocument/2006/relationships" id="261" r:id="R4e2ec8206c6d4a09"/>
    <p:sldId xmlns:r="http://schemas.openxmlformats.org/officeDocument/2006/relationships" id="262" r:id="R4eb48539a547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7e04cd9744206" /><Relationship Type="http://schemas.openxmlformats.org/officeDocument/2006/relationships/slide" Target="/ppt/slides/slide1.xml" Id="R61ebfe3ab3844d49" /><Relationship Type="http://schemas.openxmlformats.org/officeDocument/2006/relationships/slide" Target="/ppt/slides/slide2.xml" Id="Rb55f28dfc16c4555" /><Relationship Type="http://schemas.openxmlformats.org/officeDocument/2006/relationships/slide" Target="/ppt/slides/slide3.xml" Id="R1dfdfee1806349b5" /><Relationship Type="http://schemas.openxmlformats.org/officeDocument/2006/relationships/slide" Target="/ppt/slides/slide4.xml" Id="R83e7d8aadd494f81" /><Relationship Type="http://schemas.openxmlformats.org/officeDocument/2006/relationships/slide" Target="/ppt/slides/slide5.xml" Id="Rf3900b3702a54972" /><Relationship Type="http://schemas.openxmlformats.org/officeDocument/2006/relationships/slide" Target="/ppt/slides/slide6.xml" Id="R4e2ec8206c6d4a09" /><Relationship Type="http://schemas.openxmlformats.org/officeDocument/2006/relationships/slide" Target="/ppt/slides/slide7.xml" Id="R4eb48539a547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fb3049564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68f742914631" /><Relationship Type="http://schemas.openxmlformats.org/officeDocument/2006/relationships/theme" Target="/ppt/slideMasters/theme/theme1.xml" Id="R6a7fb31adbb3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2868f74291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6434c990f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ef9d57dbe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a416c693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869f92460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2dee2cc5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ab14b5b9b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48ade014340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SKIPSINVEST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SKIPSINVEST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BJØRN LARSEN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