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8304a6967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b94255eeb94887"/>
  </p:sldMasterIdLst>
  <p:sldIdLst>
    <p:sldId xmlns:r="http://schemas.openxmlformats.org/officeDocument/2006/relationships" id="256" r:id="Rb37cb3b26169441b"/>
    <p:sldId xmlns:r="http://schemas.openxmlformats.org/officeDocument/2006/relationships" id="257" r:id="R5196a0b9bda64a7c"/>
    <p:sldId xmlns:r="http://schemas.openxmlformats.org/officeDocument/2006/relationships" id="258" r:id="R4c74bf0d757d47d8"/>
    <p:sldId xmlns:r="http://schemas.openxmlformats.org/officeDocument/2006/relationships" id="259" r:id="R3d69066ed3c243c5"/>
    <p:sldId xmlns:r="http://schemas.openxmlformats.org/officeDocument/2006/relationships" id="260" r:id="R47cc71f218314a16"/>
    <p:sldId xmlns:r="http://schemas.openxmlformats.org/officeDocument/2006/relationships" id="261" r:id="R4aabfa193d3b4f17"/>
    <p:sldId xmlns:r="http://schemas.openxmlformats.org/officeDocument/2006/relationships" id="262" r:id="R01c62f1d383e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94255eeb94887" /><Relationship Type="http://schemas.openxmlformats.org/officeDocument/2006/relationships/slide" Target="/ppt/slides/slide1.xml" Id="Rb37cb3b26169441b" /><Relationship Type="http://schemas.openxmlformats.org/officeDocument/2006/relationships/slide" Target="/ppt/slides/slide2.xml" Id="R5196a0b9bda64a7c" /><Relationship Type="http://schemas.openxmlformats.org/officeDocument/2006/relationships/slide" Target="/ppt/slides/slide3.xml" Id="R4c74bf0d757d47d8" /><Relationship Type="http://schemas.openxmlformats.org/officeDocument/2006/relationships/slide" Target="/ppt/slides/slide4.xml" Id="R3d69066ed3c243c5" /><Relationship Type="http://schemas.openxmlformats.org/officeDocument/2006/relationships/slide" Target="/ppt/slides/slide5.xml" Id="R47cc71f218314a16" /><Relationship Type="http://schemas.openxmlformats.org/officeDocument/2006/relationships/slide" Target="/ppt/slides/slide6.xml" Id="R4aabfa193d3b4f17" /><Relationship Type="http://schemas.openxmlformats.org/officeDocument/2006/relationships/slide" Target="/ppt/slides/slide7.xml" Id="R01c62f1d383e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f0c58dae1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4e8f805dd464f" /><Relationship Type="http://schemas.openxmlformats.org/officeDocument/2006/relationships/theme" Target="/ppt/slideMasters/theme/theme1.xml" Id="R4b6cca93b0d0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4e8f805dd46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712e6e8a5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7d44f8b5c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e1e41cd034e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11407a9a948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c5befa63d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223cae604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90874c20044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BERGESEN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6 531 070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31 338 246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48 510 764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KÅRE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Madlakrossen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