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7bd3522e1c40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18408d373147fb"/>
  </p:sldMasterIdLst>
  <p:sldIdLst>
    <p:sldId xmlns:r="http://schemas.openxmlformats.org/officeDocument/2006/relationships" id="256" r:id="R491f4cc4d7b744b9"/>
    <p:sldId xmlns:r="http://schemas.openxmlformats.org/officeDocument/2006/relationships" id="257" r:id="R8e77a5bbc5e942fa"/>
    <p:sldId xmlns:r="http://schemas.openxmlformats.org/officeDocument/2006/relationships" id="258" r:id="R789873e7ae7740e5"/>
    <p:sldId xmlns:r="http://schemas.openxmlformats.org/officeDocument/2006/relationships" id="259" r:id="R6e68f9162dc44da0"/>
    <p:sldId xmlns:r="http://schemas.openxmlformats.org/officeDocument/2006/relationships" id="260" r:id="R2e12cca32328411b"/>
    <p:sldId xmlns:r="http://schemas.openxmlformats.org/officeDocument/2006/relationships" id="261" r:id="R2b384931fd874b2d"/>
    <p:sldId xmlns:r="http://schemas.openxmlformats.org/officeDocument/2006/relationships" id="262" r:id="R23102527aae74a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8408d373147fb" /><Relationship Type="http://schemas.openxmlformats.org/officeDocument/2006/relationships/slide" Target="/ppt/slides/slide1.xml" Id="R491f4cc4d7b744b9" /><Relationship Type="http://schemas.openxmlformats.org/officeDocument/2006/relationships/slide" Target="/ppt/slides/slide2.xml" Id="R8e77a5bbc5e942fa" /><Relationship Type="http://schemas.openxmlformats.org/officeDocument/2006/relationships/slide" Target="/ppt/slides/slide3.xml" Id="R789873e7ae7740e5" /><Relationship Type="http://schemas.openxmlformats.org/officeDocument/2006/relationships/slide" Target="/ppt/slides/slide4.xml" Id="R6e68f9162dc44da0" /><Relationship Type="http://schemas.openxmlformats.org/officeDocument/2006/relationships/slide" Target="/ppt/slides/slide5.xml" Id="R2e12cca32328411b" /><Relationship Type="http://schemas.openxmlformats.org/officeDocument/2006/relationships/slide" Target="/ppt/slides/slide6.xml" Id="R2b384931fd874b2d" /><Relationship Type="http://schemas.openxmlformats.org/officeDocument/2006/relationships/slide" Target="/ppt/slides/slide7.xml" Id="R23102527aae74a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f1bc5c2e3a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00174e79e4a63" /><Relationship Type="http://schemas.openxmlformats.org/officeDocument/2006/relationships/theme" Target="/ppt/slideMasters/theme/theme1.xml" Id="Rf7177199de71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a00174e79e4a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1931df6284c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7239365bc46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491aa69c941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ffc9265fc41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d1ee7f61a4b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bdbe9b10b4f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f195b492a48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MISTY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MISTY INVEST AS ble etablert [år] og holder til i Kolltveit.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31 235 837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38 028 918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38 082 989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GERD 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MISTY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Liaskjervegen 171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5360 Kolltveit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989 276 263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MISTY INVEST AS</a:t>
            </a:r>
          </a:p>
        </p:txBody>
      </p:sp>
    </p:spTree>
  </p:cSld>
  <p:clrMapOvr>
    <a:masterClrMapping xmlns:a="http://schemas.openxmlformats.org/drawingml/2006/main"/>
  </p:clrMapOvr>
</p:sld>
</file>