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273cf2fbb149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3279361f8c4d78"/>
  </p:sldMasterIdLst>
  <p:sldIdLst>
    <p:sldId xmlns:r="http://schemas.openxmlformats.org/officeDocument/2006/relationships" id="256" r:id="R2aa18b65127a49f4"/>
    <p:sldId xmlns:r="http://schemas.openxmlformats.org/officeDocument/2006/relationships" id="257" r:id="Rd735eee6afa6421d"/>
    <p:sldId xmlns:r="http://schemas.openxmlformats.org/officeDocument/2006/relationships" id="258" r:id="Ra2360770b0b44270"/>
    <p:sldId xmlns:r="http://schemas.openxmlformats.org/officeDocument/2006/relationships" id="259" r:id="Rde4186ca3b254fde"/>
    <p:sldId xmlns:r="http://schemas.openxmlformats.org/officeDocument/2006/relationships" id="260" r:id="Rb0b071dccbe84239"/>
    <p:sldId xmlns:r="http://schemas.openxmlformats.org/officeDocument/2006/relationships" id="261" r:id="R3f5ac646c8694abf"/>
    <p:sldId xmlns:r="http://schemas.openxmlformats.org/officeDocument/2006/relationships" id="262" r:id="R9d2cb939bf3649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3279361f8c4d78" /><Relationship Type="http://schemas.openxmlformats.org/officeDocument/2006/relationships/slide" Target="/ppt/slides/slide1.xml" Id="R2aa18b65127a49f4" /><Relationship Type="http://schemas.openxmlformats.org/officeDocument/2006/relationships/slide" Target="/ppt/slides/slide2.xml" Id="Rd735eee6afa6421d" /><Relationship Type="http://schemas.openxmlformats.org/officeDocument/2006/relationships/slide" Target="/ppt/slides/slide3.xml" Id="Ra2360770b0b44270" /><Relationship Type="http://schemas.openxmlformats.org/officeDocument/2006/relationships/slide" Target="/ppt/slides/slide4.xml" Id="Rde4186ca3b254fde" /><Relationship Type="http://schemas.openxmlformats.org/officeDocument/2006/relationships/slide" Target="/ppt/slides/slide5.xml" Id="Rb0b071dccbe84239" /><Relationship Type="http://schemas.openxmlformats.org/officeDocument/2006/relationships/slide" Target="/ppt/slides/slide6.xml" Id="R3f5ac646c8694abf" /><Relationship Type="http://schemas.openxmlformats.org/officeDocument/2006/relationships/slide" Target="/ppt/slides/slide7.xml" Id="R9d2cb939bf3649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93d9db450e4f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922496596344ec" /><Relationship Type="http://schemas.openxmlformats.org/officeDocument/2006/relationships/theme" Target="/ppt/slideMasters/theme/theme1.xml" Id="Rfe9187b895bf4e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922496596344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b29639804d40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5a96821d8d42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fe86bc78a34d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0121d85e984a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bc036b895442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de5c7223b2401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e152d0d34b44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DIAGEN INTERNATIONAL INC.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DIAGEN INTERNATIONAL INC.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DIAGEN INTERNATIONAL INC. AS ble etablert [år] og holder til i Råde.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DIAGEN INTERNATIONAL INC.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DIAGEN INTERNATIONAL INC.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DIAGEN INTERNATIONAL INC.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3 627 219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−2 923 273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−6 406 696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−22 855 589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85 493 993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DIAGEN INTERNATIONAL INC.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 LINDBERG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KJÆRHEIM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DIAGEN INTERNATIONAL INC.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Mosseveien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1640 Råde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989 280 813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DIAGEN INTERNATIONAL INC. AS</a:t>
            </a:r>
          </a:p>
        </p:txBody>
      </p:sp>
    </p:spTree>
  </p:cSld>
  <p:clrMapOvr>
    <a:masterClrMapping xmlns:a="http://schemas.openxmlformats.org/drawingml/2006/main"/>
  </p:clrMapOvr>
</p:sld>
</file>