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c549815d5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2bfcd28614601"/>
  </p:sldMasterIdLst>
  <p:sldIdLst>
    <p:sldId xmlns:r="http://schemas.openxmlformats.org/officeDocument/2006/relationships" id="256" r:id="Rad349c2ad1a74142"/>
    <p:sldId xmlns:r="http://schemas.openxmlformats.org/officeDocument/2006/relationships" id="257" r:id="R95c8ad54a95b48a3"/>
    <p:sldId xmlns:r="http://schemas.openxmlformats.org/officeDocument/2006/relationships" id="258" r:id="R747366d7de4e4358"/>
    <p:sldId xmlns:r="http://schemas.openxmlformats.org/officeDocument/2006/relationships" id="259" r:id="R0ff9c13bf4124241"/>
    <p:sldId xmlns:r="http://schemas.openxmlformats.org/officeDocument/2006/relationships" id="260" r:id="R362d3f5307b1437f"/>
    <p:sldId xmlns:r="http://schemas.openxmlformats.org/officeDocument/2006/relationships" id="261" r:id="R7646f254a5f94712"/>
    <p:sldId xmlns:r="http://schemas.openxmlformats.org/officeDocument/2006/relationships" id="262" r:id="R403ae2856be3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2bfcd28614601" /><Relationship Type="http://schemas.openxmlformats.org/officeDocument/2006/relationships/slide" Target="/ppt/slides/slide1.xml" Id="Rad349c2ad1a74142" /><Relationship Type="http://schemas.openxmlformats.org/officeDocument/2006/relationships/slide" Target="/ppt/slides/slide2.xml" Id="R95c8ad54a95b48a3" /><Relationship Type="http://schemas.openxmlformats.org/officeDocument/2006/relationships/slide" Target="/ppt/slides/slide3.xml" Id="R747366d7de4e4358" /><Relationship Type="http://schemas.openxmlformats.org/officeDocument/2006/relationships/slide" Target="/ppt/slides/slide4.xml" Id="R0ff9c13bf4124241" /><Relationship Type="http://schemas.openxmlformats.org/officeDocument/2006/relationships/slide" Target="/ppt/slides/slide5.xml" Id="R362d3f5307b1437f" /><Relationship Type="http://schemas.openxmlformats.org/officeDocument/2006/relationships/slide" Target="/ppt/slides/slide6.xml" Id="R7646f254a5f94712" /><Relationship Type="http://schemas.openxmlformats.org/officeDocument/2006/relationships/slide" Target="/ppt/slides/slide7.xml" Id="R403ae2856be3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556599ca14b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7ebddbcf0491f" /><Relationship Type="http://schemas.openxmlformats.org/officeDocument/2006/relationships/theme" Target="/ppt/slideMasters/theme/theme1.xml" Id="Rb654a5225f8f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7ebddbcf0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e52a52a2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85fb5d3ee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09f887461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830201ec6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d0c295084e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bb0e15be42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f6824b74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