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a474be5c184e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66bf0087614b51"/>
  </p:sldMasterIdLst>
  <p:sldIdLst>
    <p:sldId xmlns:r="http://schemas.openxmlformats.org/officeDocument/2006/relationships" id="256" r:id="Re04e87972bcb4792"/>
    <p:sldId xmlns:r="http://schemas.openxmlformats.org/officeDocument/2006/relationships" id="257" r:id="R119723927fcd41ad"/>
    <p:sldId xmlns:r="http://schemas.openxmlformats.org/officeDocument/2006/relationships" id="258" r:id="R5b249ccac07c4f27"/>
    <p:sldId xmlns:r="http://schemas.openxmlformats.org/officeDocument/2006/relationships" id="259" r:id="R128887c953514f5d"/>
    <p:sldId xmlns:r="http://schemas.openxmlformats.org/officeDocument/2006/relationships" id="260" r:id="R1e51899317f0411c"/>
    <p:sldId xmlns:r="http://schemas.openxmlformats.org/officeDocument/2006/relationships" id="261" r:id="Rd679238d8768440e"/>
    <p:sldId xmlns:r="http://schemas.openxmlformats.org/officeDocument/2006/relationships" id="262" r:id="R017da93482d04d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66bf0087614b51" /><Relationship Type="http://schemas.openxmlformats.org/officeDocument/2006/relationships/slide" Target="/ppt/slides/slide1.xml" Id="Re04e87972bcb4792" /><Relationship Type="http://schemas.openxmlformats.org/officeDocument/2006/relationships/slide" Target="/ppt/slides/slide2.xml" Id="R119723927fcd41ad" /><Relationship Type="http://schemas.openxmlformats.org/officeDocument/2006/relationships/slide" Target="/ppt/slides/slide3.xml" Id="R5b249ccac07c4f27" /><Relationship Type="http://schemas.openxmlformats.org/officeDocument/2006/relationships/slide" Target="/ppt/slides/slide4.xml" Id="R128887c953514f5d" /><Relationship Type="http://schemas.openxmlformats.org/officeDocument/2006/relationships/slide" Target="/ppt/slides/slide5.xml" Id="R1e51899317f0411c" /><Relationship Type="http://schemas.openxmlformats.org/officeDocument/2006/relationships/slide" Target="/ppt/slides/slide6.xml" Id="Rd679238d8768440e" /><Relationship Type="http://schemas.openxmlformats.org/officeDocument/2006/relationships/slide" Target="/ppt/slides/slide7.xml" Id="R017da93482d04d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93cdde617741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2325028494c8f" /><Relationship Type="http://schemas.openxmlformats.org/officeDocument/2006/relationships/theme" Target="/ppt/slideMasters/theme/theme1.xml" Id="R1ea6cf552a3a48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62325028494c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c20dc57d64c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45916f3494a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e654265e14b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3c8bd4a9040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a67299afe42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0c2fcc91247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640bdb9a34b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GEOMECH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GEOMECH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−185 008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1 055 249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1 858 797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KEANEY GEMMA MARIA J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989 289 713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GEOMECH NORGE AS</a:t>
            </a:r>
          </a:p>
        </p:txBody>
      </p:sp>
    </p:spTree>
  </p:cSld>
  <p:clrMapOvr>
    <a:masterClrMapping xmlns:a="http://schemas.openxmlformats.org/drawingml/2006/main"/>
  </p:clrMapOvr>
</p:sld>
</file>