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cdac64bc6f40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771126b43d4562"/>
  </p:sldMasterIdLst>
  <p:sldIdLst>
    <p:sldId xmlns:r="http://schemas.openxmlformats.org/officeDocument/2006/relationships" id="256" r:id="R3a48ac6b5da44a2e"/>
    <p:sldId xmlns:r="http://schemas.openxmlformats.org/officeDocument/2006/relationships" id="257" r:id="R8d7879dc0e2e44f7"/>
    <p:sldId xmlns:r="http://schemas.openxmlformats.org/officeDocument/2006/relationships" id="258" r:id="R9ff2ec76fe1448e7"/>
    <p:sldId xmlns:r="http://schemas.openxmlformats.org/officeDocument/2006/relationships" id="259" r:id="R374ff45fb2b1478d"/>
    <p:sldId xmlns:r="http://schemas.openxmlformats.org/officeDocument/2006/relationships" id="260" r:id="R0f9ee275e18247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771126b43d4562" /><Relationship Type="http://schemas.openxmlformats.org/officeDocument/2006/relationships/slide" Target="/ppt/slides/slide1.xml" Id="R3a48ac6b5da44a2e" /><Relationship Type="http://schemas.openxmlformats.org/officeDocument/2006/relationships/slide" Target="/ppt/slides/slide2.xml" Id="R8d7879dc0e2e44f7" /><Relationship Type="http://schemas.openxmlformats.org/officeDocument/2006/relationships/slide" Target="/ppt/slides/slide3.xml" Id="R9ff2ec76fe1448e7" /><Relationship Type="http://schemas.openxmlformats.org/officeDocument/2006/relationships/slide" Target="/ppt/slides/slide4.xml" Id="R374ff45fb2b1478d" /><Relationship Type="http://schemas.openxmlformats.org/officeDocument/2006/relationships/slide" Target="/ppt/slides/slide5.xml" Id="R0f9ee275e18247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6eb1c757ba46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761b4e42a4481" /><Relationship Type="http://schemas.openxmlformats.org/officeDocument/2006/relationships/theme" Target="/ppt/slideMasters/theme/theme1.xml" Id="Ra8294b90716149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7761b4e42a44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350fb27f341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fec02d21940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511934cd64b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1f3e1be3e40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883fa7fdd49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FAMGLOM LIMITED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FAMGLOM LIMITED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FAMGLOM LIMITED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FAMGLOM LIMITED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FAMGLOM LIMITED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FAMGLOM LIMITED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989 298 313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FAMGLOM LIMITED</a:t>
            </a:r>
          </a:p>
        </p:txBody>
      </p:sp>
    </p:spTree>
  </p:cSld>
  <p:clrMapOvr>
    <a:masterClrMapping xmlns:a="http://schemas.openxmlformats.org/drawingml/2006/main"/>
  </p:clrMapOvr>
</p:sld>
</file>