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f57689922f46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675a4d1c9c43ac"/>
  </p:sldMasterIdLst>
  <p:sldIdLst>
    <p:sldId xmlns:r="http://schemas.openxmlformats.org/officeDocument/2006/relationships" id="256" r:id="Rabe158665eaa4fbb"/>
    <p:sldId xmlns:r="http://schemas.openxmlformats.org/officeDocument/2006/relationships" id="257" r:id="R27e31726a4f14cb3"/>
    <p:sldId xmlns:r="http://schemas.openxmlformats.org/officeDocument/2006/relationships" id="258" r:id="R4c5616c909424719"/>
    <p:sldId xmlns:r="http://schemas.openxmlformats.org/officeDocument/2006/relationships" id="259" r:id="R335f97e260ec403c"/>
    <p:sldId xmlns:r="http://schemas.openxmlformats.org/officeDocument/2006/relationships" id="260" r:id="R5d5d3745fbff4998"/>
    <p:sldId xmlns:r="http://schemas.openxmlformats.org/officeDocument/2006/relationships" id="261" r:id="Rdec1fe425247453e"/>
    <p:sldId xmlns:r="http://schemas.openxmlformats.org/officeDocument/2006/relationships" id="262" r:id="R61c284e58dd34a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75a4d1c9c43ac" /><Relationship Type="http://schemas.openxmlformats.org/officeDocument/2006/relationships/slide" Target="/ppt/slides/slide1.xml" Id="Rabe158665eaa4fbb" /><Relationship Type="http://schemas.openxmlformats.org/officeDocument/2006/relationships/slide" Target="/ppt/slides/slide2.xml" Id="R27e31726a4f14cb3" /><Relationship Type="http://schemas.openxmlformats.org/officeDocument/2006/relationships/slide" Target="/ppt/slides/slide3.xml" Id="R4c5616c909424719" /><Relationship Type="http://schemas.openxmlformats.org/officeDocument/2006/relationships/slide" Target="/ppt/slides/slide4.xml" Id="R335f97e260ec403c" /><Relationship Type="http://schemas.openxmlformats.org/officeDocument/2006/relationships/slide" Target="/ppt/slides/slide5.xml" Id="R5d5d3745fbff4998" /><Relationship Type="http://schemas.openxmlformats.org/officeDocument/2006/relationships/slide" Target="/ppt/slides/slide6.xml" Id="Rdec1fe425247453e" /><Relationship Type="http://schemas.openxmlformats.org/officeDocument/2006/relationships/slide" Target="/ppt/slides/slide7.xml" Id="R61c284e58dd34a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c3f404366b44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0e98b7e864950" /><Relationship Type="http://schemas.openxmlformats.org/officeDocument/2006/relationships/theme" Target="/ppt/slideMasters/theme/theme1.xml" Id="R8aac265be4614f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70e98b7e8649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e0db3246f41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9b975049a4c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bc4f560bd46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8f42797e045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0e332810640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6eaed7ae242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5ca06967442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