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f3813fc7b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ab37f2c174e3e"/>
  </p:sldMasterIdLst>
  <p:sldIdLst>
    <p:sldId xmlns:r="http://schemas.openxmlformats.org/officeDocument/2006/relationships" id="256" r:id="Rd3626c15932b47fd"/>
    <p:sldId xmlns:r="http://schemas.openxmlformats.org/officeDocument/2006/relationships" id="257" r:id="R8491e1bc6a384025"/>
    <p:sldId xmlns:r="http://schemas.openxmlformats.org/officeDocument/2006/relationships" id="258" r:id="R4c142a70055d4373"/>
    <p:sldId xmlns:r="http://schemas.openxmlformats.org/officeDocument/2006/relationships" id="259" r:id="R6d01a4d62986408a"/>
    <p:sldId xmlns:r="http://schemas.openxmlformats.org/officeDocument/2006/relationships" id="260" r:id="Ra2b6f02dd915436b"/>
    <p:sldId xmlns:r="http://schemas.openxmlformats.org/officeDocument/2006/relationships" id="261" r:id="R8cf1d1ebcda74c03"/>
    <p:sldId xmlns:r="http://schemas.openxmlformats.org/officeDocument/2006/relationships" id="262" r:id="R4b7b15fd43a6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ab37f2c174e3e" /><Relationship Type="http://schemas.openxmlformats.org/officeDocument/2006/relationships/slide" Target="/ppt/slides/slide1.xml" Id="Rd3626c15932b47fd" /><Relationship Type="http://schemas.openxmlformats.org/officeDocument/2006/relationships/slide" Target="/ppt/slides/slide2.xml" Id="R8491e1bc6a384025" /><Relationship Type="http://schemas.openxmlformats.org/officeDocument/2006/relationships/slide" Target="/ppt/slides/slide3.xml" Id="R4c142a70055d4373" /><Relationship Type="http://schemas.openxmlformats.org/officeDocument/2006/relationships/slide" Target="/ppt/slides/slide4.xml" Id="R6d01a4d62986408a" /><Relationship Type="http://schemas.openxmlformats.org/officeDocument/2006/relationships/slide" Target="/ppt/slides/slide5.xml" Id="Ra2b6f02dd915436b" /><Relationship Type="http://schemas.openxmlformats.org/officeDocument/2006/relationships/slide" Target="/ppt/slides/slide6.xml" Id="R8cf1d1ebcda74c03" /><Relationship Type="http://schemas.openxmlformats.org/officeDocument/2006/relationships/slide" Target="/ppt/slides/slide7.xml" Id="R4b7b15fd43a6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d5b20c4c1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3c0d0bfb421e" /><Relationship Type="http://schemas.openxmlformats.org/officeDocument/2006/relationships/theme" Target="/ppt/slideMasters/theme/theme1.xml" Id="Rfb99eace8113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f3c0d0bfb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6747fa9e0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6593a44b1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82c6ddb8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3307a3cd7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6514cac9f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a834dd889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545f7db22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