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ad7259b873946c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81ef03c603d4901"/>
  </p:sldMasterIdLst>
  <p:sldIdLst>
    <p:sldId xmlns:r="http://schemas.openxmlformats.org/officeDocument/2006/relationships" id="256" r:id="Raed061bf5435485e"/>
    <p:sldId xmlns:r="http://schemas.openxmlformats.org/officeDocument/2006/relationships" id="257" r:id="R9c6360e4af914d8e"/>
    <p:sldId xmlns:r="http://schemas.openxmlformats.org/officeDocument/2006/relationships" id="258" r:id="R29cec4f18837457a"/>
    <p:sldId xmlns:r="http://schemas.openxmlformats.org/officeDocument/2006/relationships" id="259" r:id="R98d50abe890e4ba8"/>
    <p:sldId xmlns:r="http://schemas.openxmlformats.org/officeDocument/2006/relationships" id="260" r:id="R58e323753a6a4903"/>
    <p:sldId xmlns:r="http://schemas.openxmlformats.org/officeDocument/2006/relationships" id="261" r:id="Raccb65c4280e45df"/>
    <p:sldId xmlns:r="http://schemas.openxmlformats.org/officeDocument/2006/relationships" id="262" r:id="Re4d56a43bd15459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81ef03c603d4901" /><Relationship Type="http://schemas.openxmlformats.org/officeDocument/2006/relationships/slide" Target="/ppt/slides/slide1.xml" Id="Raed061bf5435485e" /><Relationship Type="http://schemas.openxmlformats.org/officeDocument/2006/relationships/slide" Target="/ppt/slides/slide2.xml" Id="R9c6360e4af914d8e" /><Relationship Type="http://schemas.openxmlformats.org/officeDocument/2006/relationships/slide" Target="/ppt/slides/slide3.xml" Id="R29cec4f18837457a" /><Relationship Type="http://schemas.openxmlformats.org/officeDocument/2006/relationships/slide" Target="/ppt/slides/slide4.xml" Id="R98d50abe890e4ba8" /><Relationship Type="http://schemas.openxmlformats.org/officeDocument/2006/relationships/slide" Target="/ppt/slides/slide5.xml" Id="R58e323753a6a4903" /><Relationship Type="http://schemas.openxmlformats.org/officeDocument/2006/relationships/slide" Target="/ppt/slides/slide6.xml" Id="Raccb65c4280e45df" /><Relationship Type="http://schemas.openxmlformats.org/officeDocument/2006/relationships/slide" Target="/ppt/slides/slide7.xml" Id="Re4d56a43bd15459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f6795cc65134c5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ccfaa5f84d4b17" /><Relationship Type="http://schemas.openxmlformats.org/officeDocument/2006/relationships/theme" Target="/ppt/slideMasters/theme/theme1.xml" Id="Rebd4f3338396418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2ccfaa5f84d4b1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13733d1f694cc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78859b3b2a487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8ce67168ae481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301f13e41644b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56fd946c5d44c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cd1bbe1019419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910744165144c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SECURUS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SECURUS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SECURUS AS ble etablert [år] og holder til i Høvik.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SECURUS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SECURUS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SECURUS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1 246 336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329 540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2 951 370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80 376 197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83 219 831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SECURUS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SJURSEN KJETIL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SECURUS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Vardeveien 7A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1363 Høvik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989 304 607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SECURUS AS</a:t>
            </a:r>
          </a:p>
        </p:txBody>
      </p:sp>
    </p:spTree>
  </p:cSld>
  <p:clrMapOvr>
    <a:masterClrMapping xmlns:a="http://schemas.openxmlformats.org/drawingml/2006/main"/>
  </p:clrMapOvr>
</p:sld>
</file>