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d16e5cba6a49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8ced9664c946ac"/>
  </p:sldMasterIdLst>
  <p:sldIdLst>
    <p:sldId xmlns:r="http://schemas.openxmlformats.org/officeDocument/2006/relationships" id="256" r:id="R3cdfb05821f34579"/>
    <p:sldId xmlns:r="http://schemas.openxmlformats.org/officeDocument/2006/relationships" id="257" r:id="R0d0aa235ff5e49ec"/>
    <p:sldId xmlns:r="http://schemas.openxmlformats.org/officeDocument/2006/relationships" id="258" r:id="R5d6922e16472467f"/>
    <p:sldId xmlns:r="http://schemas.openxmlformats.org/officeDocument/2006/relationships" id="259" r:id="Re6a7c0527ceb4847"/>
    <p:sldId xmlns:r="http://schemas.openxmlformats.org/officeDocument/2006/relationships" id="260" r:id="R57deb6b3da4c4e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8ced9664c946ac" /><Relationship Type="http://schemas.openxmlformats.org/officeDocument/2006/relationships/slide" Target="/ppt/slides/slide1.xml" Id="R3cdfb05821f34579" /><Relationship Type="http://schemas.openxmlformats.org/officeDocument/2006/relationships/slide" Target="/ppt/slides/slide2.xml" Id="R0d0aa235ff5e49ec" /><Relationship Type="http://schemas.openxmlformats.org/officeDocument/2006/relationships/slide" Target="/ppt/slides/slide3.xml" Id="R5d6922e16472467f" /><Relationship Type="http://schemas.openxmlformats.org/officeDocument/2006/relationships/slide" Target="/ppt/slides/slide4.xml" Id="Re6a7c0527ceb4847" /><Relationship Type="http://schemas.openxmlformats.org/officeDocument/2006/relationships/slide" Target="/ppt/slides/slide5.xml" Id="R57deb6b3da4c4e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09a8263b941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05fbabd614585" /><Relationship Type="http://schemas.openxmlformats.org/officeDocument/2006/relationships/theme" Target="/ppt/slideMasters/theme/theme1.xml" Id="Rc3f8c61c3fdb46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b05fbabd6145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d32b9902c42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c414790324b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3a52ca3a948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1ff3e02184f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85a737ef64c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VILLAVEIEN 12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VILLAVEIEN 12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