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ac365bab1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81324342c4d30"/>
  </p:sldMasterIdLst>
  <p:sldIdLst>
    <p:sldId xmlns:r="http://schemas.openxmlformats.org/officeDocument/2006/relationships" id="256" r:id="R6000d1ecd04a4670"/>
    <p:sldId xmlns:r="http://schemas.openxmlformats.org/officeDocument/2006/relationships" id="257" r:id="Re44d7055639b4d23"/>
    <p:sldId xmlns:r="http://schemas.openxmlformats.org/officeDocument/2006/relationships" id="258" r:id="Re828df051be040f2"/>
    <p:sldId xmlns:r="http://schemas.openxmlformats.org/officeDocument/2006/relationships" id="259" r:id="R34367dc362b9430c"/>
    <p:sldId xmlns:r="http://schemas.openxmlformats.org/officeDocument/2006/relationships" id="260" r:id="R168bdf9a682a4b4a"/>
    <p:sldId xmlns:r="http://schemas.openxmlformats.org/officeDocument/2006/relationships" id="261" r:id="R673b19a32f2745db"/>
    <p:sldId xmlns:r="http://schemas.openxmlformats.org/officeDocument/2006/relationships" id="262" r:id="R8f8b8e61f7a7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81324342c4d30" /><Relationship Type="http://schemas.openxmlformats.org/officeDocument/2006/relationships/slide" Target="/ppt/slides/slide1.xml" Id="R6000d1ecd04a4670" /><Relationship Type="http://schemas.openxmlformats.org/officeDocument/2006/relationships/slide" Target="/ppt/slides/slide2.xml" Id="Re44d7055639b4d23" /><Relationship Type="http://schemas.openxmlformats.org/officeDocument/2006/relationships/slide" Target="/ppt/slides/slide3.xml" Id="Re828df051be040f2" /><Relationship Type="http://schemas.openxmlformats.org/officeDocument/2006/relationships/slide" Target="/ppt/slides/slide4.xml" Id="R34367dc362b9430c" /><Relationship Type="http://schemas.openxmlformats.org/officeDocument/2006/relationships/slide" Target="/ppt/slides/slide5.xml" Id="R168bdf9a682a4b4a" /><Relationship Type="http://schemas.openxmlformats.org/officeDocument/2006/relationships/slide" Target="/ppt/slides/slide6.xml" Id="R673b19a32f2745db" /><Relationship Type="http://schemas.openxmlformats.org/officeDocument/2006/relationships/slide" Target="/ppt/slides/slide7.xml" Id="R8f8b8e61f7a7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982c400d14a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136eb66a474e" /><Relationship Type="http://schemas.openxmlformats.org/officeDocument/2006/relationships/theme" Target="/ppt/slideMasters/theme/theme1.xml" Id="R3411bbe05d3b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1136eb66a47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ee5594dbc4a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f9ec86f57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732e507fe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a5d1d79c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621a4d8bd48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16db93242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0178c0b804d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ALKYMI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ALKYMI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250 847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19 254 761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TJENSVOLD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Storflåtveien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trond@fidjeland.com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ALKYMI AS</a:t>
            </a:r>
          </a:p>
        </p:txBody>
      </p:sp>
    </p:spTree>
  </p:cSld>
  <p:clrMapOvr>
    <a:masterClrMapping xmlns:a="http://schemas.openxmlformats.org/drawingml/2006/main"/>
  </p:clrMapOvr>
</p:sld>
</file>