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43dfca53bb40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dea670615a4fcf"/>
  </p:sldMasterIdLst>
  <p:sldIdLst>
    <p:sldId xmlns:r="http://schemas.openxmlformats.org/officeDocument/2006/relationships" id="256" r:id="Rb5764a20bd654d7c"/>
    <p:sldId xmlns:r="http://schemas.openxmlformats.org/officeDocument/2006/relationships" id="257" r:id="R2f41c0d4bb4d4eec"/>
    <p:sldId xmlns:r="http://schemas.openxmlformats.org/officeDocument/2006/relationships" id="258" r:id="Ra363a59aef8d45f3"/>
    <p:sldId xmlns:r="http://schemas.openxmlformats.org/officeDocument/2006/relationships" id="259" r:id="R46b1bc869c6e48dc"/>
    <p:sldId xmlns:r="http://schemas.openxmlformats.org/officeDocument/2006/relationships" id="260" r:id="R4afd0808cdc24e9f"/>
    <p:sldId xmlns:r="http://schemas.openxmlformats.org/officeDocument/2006/relationships" id="261" r:id="R9c76924f84f5461c"/>
    <p:sldId xmlns:r="http://schemas.openxmlformats.org/officeDocument/2006/relationships" id="262" r:id="R1630b4a8f20246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ea670615a4fcf" /><Relationship Type="http://schemas.openxmlformats.org/officeDocument/2006/relationships/slide" Target="/ppt/slides/slide1.xml" Id="Rb5764a20bd654d7c" /><Relationship Type="http://schemas.openxmlformats.org/officeDocument/2006/relationships/slide" Target="/ppt/slides/slide2.xml" Id="R2f41c0d4bb4d4eec" /><Relationship Type="http://schemas.openxmlformats.org/officeDocument/2006/relationships/slide" Target="/ppt/slides/slide3.xml" Id="Ra363a59aef8d45f3" /><Relationship Type="http://schemas.openxmlformats.org/officeDocument/2006/relationships/slide" Target="/ppt/slides/slide4.xml" Id="R46b1bc869c6e48dc" /><Relationship Type="http://schemas.openxmlformats.org/officeDocument/2006/relationships/slide" Target="/ppt/slides/slide5.xml" Id="R4afd0808cdc24e9f" /><Relationship Type="http://schemas.openxmlformats.org/officeDocument/2006/relationships/slide" Target="/ppt/slides/slide6.xml" Id="R9c76924f84f5461c" /><Relationship Type="http://schemas.openxmlformats.org/officeDocument/2006/relationships/slide" Target="/ppt/slides/slide7.xml" Id="R1630b4a8f20246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46e1a54b2e46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8d28b6d494f99" /><Relationship Type="http://schemas.openxmlformats.org/officeDocument/2006/relationships/theme" Target="/ppt/slideMasters/theme/theme1.xml" Id="R46618ab1b0864f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8d28b6d494f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4a730852a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0b9292a2943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ffd04839245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0d2bf202549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d76886f0244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9a2e7a3a94b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22c2db9d14d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RØR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65 871 290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7 513 676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Slomarka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