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08162ce4544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820b5a874e41e7"/>
  </p:sldMasterIdLst>
  <p:sldIdLst>
    <p:sldId xmlns:r="http://schemas.openxmlformats.org/officeDocument/2006/relationships" id="256" r:id="Rde918c396f96426a"/>
    <p:sldId xmlns:r="http://schemas.openxmlformats.org/officeDocument/2006/relationships" id="257" r:id="R85fe40ba2ee34c94"/>
    <p:sldId xmlns:r="http://schemas.openxmlformats.org/officeDocument/2006/relationships" id="258" r:id="R53e20cd3f40d4aaf"/>
    <p:sldId xmlns:r="http://schemas.openxmlformats.org/officeDocument/2006/relationships" id="259" r:id="R830dff75c2ce4b2c"/>
    <p:sldId xmlns:r="http://schemas.openxmlformats.org/officeDocument/2006/relationships" id="260" r:id="R34b900ebbae542c3"/>
    <p:sldId xmlns:r="http://schemas.openxmlformats.org/officeDocument/2006/relationships" id="261" r:id="Re187d1ee4b7d4601"/>
    <p:sldId xmlns:r="http://schemas.openxmlformats.org/officeDocument/2006/relationships" id="262" r:id="R3eb73a2d0ae1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20b5a874e41e7" /><Relationship Type="http://schemas.openxmlformats.org/officeDocument/2006/relationships/slide" Target="/ppt/slides/slide1.xml" Id="Rde918c396f96426a" /><Relationship Type="http://schemas.openxmlformats.org/officeDocument/2006/relationships/slide" Target="/ppt/slides/slide2.xml" Id="R85fe40ba2ee34c94" /><Relationship Type="http://schemas.openxmlformats.org/officeDocument/2006/relationships/slide" Target="/ppt/slides/slide3.xml" Id="R53e20cd3f40d4aaf" /><Relationship Type="http://schemas.openxmlformats.org/officeDocument/2006/relationships/slide" Target="/ppt/slides/slide4.xml" Id="R830dff75c2ce4b2c" /><Relationship Type="http://schemas.openxmlformats.org/officeDocument/2006/relationships/slide" Target="/ppt/slides/slide5.xml" Id="R34b900ebbae542c3" /><Relationship Type="http://schemas.openxmlformats.org/officeDocument/2006/relationships/slide" Target="/ppt/slides/slide6.xml" Id="Re187d1ee4b7d4601" /><Relationship Type="http://schemas.openxmlformats.org/officeDocument/2006/relationships/slide" Target="/ppt/slides/slide7.xml" Id="R3eb73a2d0ae1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b28a013b145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b17b043b44c0d" /><Relationship Type="http://schemas.openxmlformats.org/officeDocument/2006/relationships/theme" Target="/ppt/slideMasters/theme/theme1.xml" Id="Ref29846f36644b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b17b043b4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5800ef814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45b841e3d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5313b7ecc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e5a1d515245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4bf89c88144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1306eafe34f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b08a478bb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