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c9dda59e6a41a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13273fdfe3a43d9"/>
  </p:sldMasterIdLst>
  <p:sldIdLst>
    <p:sldId xmlns:r="http://schemas.openxmlformats.org/officeDocument/2006/relationships" id="256" r:id="Rab74f5584cfd4142"/>
    <p:sldId xmlns:r="http://schemas.openxmlformats.org/officeDocument/2006/relationships" id="257" r:id="R21cbc2474a704007"/>
    <p:sldId xmlns:r="http://schemas.openxmlformats.org/officeDocument/2006/relationships" id="258" r:id="Rd362f16b16b64de3"/>
    <p:sldId xmlns:r="http://schemas.openxmlformats.org/officeDocument/2006/relationships" id="259" r:id="R030cbcbb0d024808"/>
    <p:sldId xmlns:r="http://schemas.openxmlformats.org/officeDocument/2006/relationships" id="260" r:id="R771d708d8aee4af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3273fdfe3a43d9" /><Relationship Type="http://schemas.openxmlformats.org/officeDocument/2006/relationships/slide" Target="/ppt/slides/slide1.xml" Id="Rab74f5584cfd4142" /><Relationship Type="http://schemas.openxmlformats.org/officeDocument/2006/relationships/slide" Target="/ppt/slides/slide2.xml" Id="R21cbc2474a704007" /><Relationship Type="http://schemas.openxmlformats.org/officeDocument/2006/relationships/slide" Target="/ppt/slides/slide3.xml" Id="Rd362f16b16b64de3" /><Relationship Type="http://schemas.openxmlformats.org/officeDocument/2006/relationships/slide" Target="/ppt/slides/slide4.xml" Id="R030cbcbb0d024808" /><Relationship Type="http://schemas.openxmlformats.org/officeDocument/2006/relationships/slide" Target="/ppt/slides/slide5.xml" Id="R771d708d8aee4af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6804356cb340a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7bb1f97d02455e" /><Relationship Type="http://schemas.openxmlformats.org/officeDocument/2006/relationships/theme" Target="/ppt/slideMasters/theme/theme1.xml" Id="R8cdf5903f842498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d7bb1f97d02455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3ffc7122444d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a15534431c481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c4d0d0ffa147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c2a75562b6405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ba0ced1f444d0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ADICATE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ADICATE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ADICATE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ADICATE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ADICATE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ADICATE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989 410 113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ADICATE AS</a:t>
            </a:r>
          </a:p>
        </p:txBody>
      </p:sp>
    </p:spTree>
  </p:cSld>
  <p:clrMapOvr>
    <a:masterClrMapping xmlns:a="http://schemas.openxmlformats.org/drawingml/2006/main"/>
  </p:clrMapOvr>
</p:sld>
</file>